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56" r:id="rId5"/>
    <p:sldId id="268" r:id="rId6"/>
    <p:sldId id="267" r:id="rId7"/>
    <p:sldId id="257" r:id="rId8"/>
    <p:sldId id="265" r:id="rId9"/>
    <p:sldId id="264" r:id="rId10"/>
    <p:sldId id="269" r:id="rId11"/>
    <p:sldId id="260" r:id="rId12"/>
    <p:sldId id="262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66AEE6-D7EB-4835-8878-AAB26C47F292}" v="65" dt="2023-05-11T02:42:44.773"/>
    <p1510:client id="{E7361840-8346-445A-AE18-FF38BCE02E4C}" v="1934" dt="2023-05-11T19:24:00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1596" autoAdjust="0"/>
  </p:normalViewPr>
  <p:slideViewPr>
    <p:cSldViewPr snapToGrid="0">
      <p:cViewPr varScale="1">
        <p:scale>
          <a:sx n="54" d="100"/>
          <a:sy n="54" d="100"/>
        </p:scale>
        <p:origin x="53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ton, Annemarie" userId="S::anorton3@calstatela.edu::0b1a3c98-e65c-4746-bd11-ddb0b235a6fe" providerId="AD" clId="Web-{EA8C08B4-56B6-4CED-BDD2-8D4C1542B112}"/>
    <pc:docChg chg="modSld">
      <pc:chgData name="Norton, Annemarie" userId="S::anorton3@calstatela.edu::0b1a3c98-e65c-4746-bd11-ddb0b235a6fe" providerId="AD" clId="Web-{EA8C08B4-56B6-4CED-BDD2-8D4C1542B112}" dt="2023-05-04T22:22:21.183" v="1" actId="20577"/>
      <pc:docMkLst>
        <pc:docMk/>
      </pc:docMkLst>
      <pc:sldChg chg="modSp">
        <pc:chgData name="Norton, Annemarie" userId="S::anorton3@calstatela.edu::0b1a3c98-e65c-4746-bd11-ddb0b235a6fe" providerId="AD" clId="Web-{EA8C08B4-56B6-4CED-BDD2-8D4C1542B112}" dt="2023-05-04T22:22:21.183" v="1" actId="20577"/>
        <pc:sldMkLst>
          <pc:docMk/>
          <pc:sldMk cId="700629860" sldId="264"/>
        </pc:sldMkLst>
        <pc:spChg chg="mod">
          <ac:chgData name="Norton, Annemarie" userId="S::anorton3@calstatela.edu::0b1a3c98-e65c-4746-bd11-ddb0b235a6fe" providerId="AD" clId="Web-{EA8C08B4-56B6-4CED-BDD2-8D4C1542B112}" dt="2023-05-04T22:22:21.183" v="1" actId="20577"/>
          <ac:spMkLst>
            <pc:docMk/>
            <pc:sldMk cId="700629860" sldId="264"/>
            <ac:spMk id="2" creationId="{568EEAA6-158E-37EA-9442-1212DED74A6D}"/>
          </ac:spMkLst>
        </pc:spChg>
      </pc:sldChg>
    </pc:docChg>
  </pc:docChgLst>
  <pc:docChgLst>
    <pc:chgData name="Norton, Annemarie" userId="0b1a3c98-e65c-4746-bd11-ddb0b235a6fe" providerId="ADAL" clId="{E7361840-8346-445A-AE18-FF38BCE02E4C}"/>
    <pc:docChg chg="undo custSel addSld delSld modSld sldOrd">
      <pc:chgData name="Norton, Annemarie" userId="0b1a3c98-e65c-4746-bd11-ddb0b235a6fe" providerId="ADAL" clId="{E7361840-8346-445A-AE18-FF38BCE02E4C}" dt="2023-05-11T19:30:29.905" v="2743"/>
      <pc:docMkLst>
        <pc:docMk/>
      </pc:docMkLst>
      <pc:sldChg chg="addSp delSp modAnim delDesignElem">
        <pc:chgData name="Norton, Annemarie" userId="0b1a3c98-e65c-4746-bd11-ddb0b235a6fe" providerId="ADAL" clId="{E7361840-8346-445A-AE18-FF38BCE02E4C}" dt="2023-05-11T18:53:48.165" v="2236"/>
        <pc:sldMkLst>
          <pc:docMk/>
          <pc:sldMk cId="948315268" sldId="256"/>
        </pc:sldMkLst>
        <pc:spChg chg="add del">
          <ac:chgData name="Norton, Annemarie" userId="0b1a3c98-e65c-4746-bd11-ddb0b235a6fe" providerId="ADAL" clId="{E7361840-8346-445A-AE18-FF38BCE02E4C}" dt="2023-05-11T18:00:30.399" v="8"/>
          <ac:spMkLst>
            <pc:docMk/>
            <pc:sldMk cId="948315268" sldId="256"/>
            <ac:spMk id="25" creationId="{90AA6468-80AC-4DDF-9CFB-C7A9507E203F}"/>
          </ac:spMkLst>
        </pc:spChg>
        <pc:spChg chg="add del">
          <ac:chgData name="Norton, Annemarie" userId="0b1a3c98-e65c-4746-bd11-ddb0b235a6fe" providerId="ADAL" clId="{E7361840-8346-445A-AE18-FF38BCE02E4C}" dt="2023-05-11T18:00:30.399" v="8"/>
          <ac:spMkLst>
            <pc:docMk/>
            <pc:sldMk cId="948315268" sldId="256"/>
            <ac:spMk id="27" creationId="{4AB900CC-5074-4746-A1A4-AF640455BD43}"/>
          </ac:spMkLst>
        </pc:spChg>
      </pc:sldChg>
      <pc:sldChg chg="addSp delSp modSp mod setBg">
        <pc:chgData name="Norton, Annemarie" userId="0b1a3c98-e65c-4746-bd11-ddb0b235a6fe" providerId="ADAL" clId="{E7361840-8346-445A-AE18-FF38BCE02E4C}" dt="2023-05-11T19:14:09.419" v="2360" actId="20577"/>
        <pc:sldMkLst>
          <pc:docMk/>
          <pc:sldMk cId="132535408" sldId="257"/>
        </pc:sldMkLst>
        <pc:spChg chg="mod">
          <ac:chgData name="Norton, Annemarie" userId="0b1a3c98-e65c-4746-bd11-ddb0b235a6fe" providerId="ADAL" clId="{E7361840-8346-445A-AE18-FF38BCE02E4C}" dt="2023-05-11T18:51:38.550" v="2171" actId="20577"/>
          <ac:spMkLst>
            <pc:docMk/>
            <pc:sldMk cId="132535408" sldId="257"/>
            <ac:spMk id="2" creationId="{D7DEF81D-09A8-3032-4CE0-C189DB67B745}"/>
          </ac:spMkLst>
        </pc:spChg>
        <pc:spChg chg="add del">
          <ac:chgData name="Norton, Annemarie" userId="0b1a3c98-e65c-4746-bd11-ddb0b235a6fe" providerId="ADAL" clId="{E7361840-8346-445A-AE18-FF38BCE02E4C}" dt="2023-05-11T18:31:07.047" v="1313" actId="26606"/>
          <ac:spMkLst>
            <pc:docMk/>
            <pc:sldMk cId="132535408" sldId="257"/>
            <ac:spMk id="7" creationId="{FB5993E2-C02B-4335-ABA5-D8EC465551E3}"/>
          </ac:spMkLst>
        </pc:spChg>
        <pc:spChg chg="add del">
          <ac:chgData name="Norton, Annemarie" userId="0b1a3c98-e65c-4746-bd11-ddb0b235a6fe" providerId="ADAL" clId="{E7361840-8346-445A-AE18-FF38BCE02E4C}" dt="2023-05-11T18:31:07.047" v="1313" actId="26606"/>
          <ac:spMkLst>
            <pc:docMk/>
            <pc:sldMk cId="132535408" sldId="257"/>
            <ac:spMk id="8" creationId="{C0B801A2-5622-4BE8-9AD2-C337A2CD0022}"/>
          </ac:spMkLst>
        </pc:spChg>
        <pc:spChg chg="add del">
          <ac:chgData name="Norton, Annemarie" userId="0b1a3c98-e65c-4746-bd11-ddb0b235a6fe" providerId="ADAL" clId="{E7361840-8346-445A-AE18-FF38BCE02E4C}" dt="2023-05-11T18:31:07.047" v="1313" actId="26606"/>
          <ac:spMkLst>
            <pc:docMk/>
            <pc:sldMk cId="132535408" sldId="257"/>
            <ac:spMk id="9" creationId="{B7AF614F-5BC3-4086-99F5-B87C5847A071}"/>
          </ac:spMkLst>
        </pc:spChg>
        <pc:graphicFrameChg chg="mod modGraphic">
          <ac:chgData name="Norton, Annemarie" userId="0b1a3c98-e65c-4746-bd11-ddb0b235a6fe" providerId="ADAL" clId="{E7361840-8346-445A-AE18-FF38BCE02E4C}" dt="2023-05-11T19:14:09.419" v="2360" actId="20577"/>
          <ac:graphicFrameMkLst>
            <pc:docMk/>
            <pc:sldMk cId="132535408" sldId="257"/>
            <ac:graphicFrameMk id="5" creationId="{BC082D51-33ED-6833-1708-E07F826E73E5}"/>
          </ac:graphicFrameMkLst>
        </pc:graphicFrameChg>
      </pc:sldChg>
      <pc:sldChg chg="addSp delSp modSp mod setBg setClrOvrMap delDesignElem">
        <pc:chgData name="Norton, Annemarie" userId="0b1a3c98-e65c-4746-bd11-ddb0b235a6fe" providerId="ADAL" clId="{E7361840-8346-445A-AE18-FF38BCE02E4C}" dt="2023-05-11T18:55:23.026" v="2240" actId="20577"/>
        <pc:sldMkLst>
          <pc:docMk/>
          <pc:sldMk cId="608742679" sldId="260"/>
        </pc:sldMkLst>
        <pc:spChg chg="mod ord">
          <ac:chgData name="Norton, Annemarie" userId="0b1a3c98-e65c-4746-bd11-ddb0b235a6fe" providerId="ADAL" clId="{E7361840-8346-445A-AE18-FF38BCE02E4C}" dt="2023-05-11T18:34:26.176" v="1460" actId="26606"/>
          <ac:spMkLst>
            <pc:docMk/>
            <pc:sldMk cId="608742679" sldId="260"/>
            <ac:spMk id="2" creationId="{684C97BC-399B-0634-1037-732A5102A1EF}"/>
          </ac:spMkLst>
        </pc:spChg>
        <pc:spChg chg="del mod">
          <ac:chgData name="Norton, Annemarie" userId="0b1a3c98-e65c-4746-bd11-ddb0b235a6fe" providerId="ADAL" clId="{E7361840-8346-445A-AE18-FF38BCE02E4C}" dt="2023-05-11T18:16:56.753" v="636" actId="26606"/>
          <ac:spMkLst>
            <pc:docMk/>
            <pc:sldMk cId="608742679" sldId="260"/>
            <ac:spMk id="3" creationId="{301EE4CC-39F2-5C49-4662-D1A131DF6137}"/>
          </ac:spMkLst>
        </pc:spChg>
        <pc:spChg chg="add del">
          <ac:chgData name="Norton, Annemarie" userId="0b1a3c98-e65c-4746-bd11-ddb0b235a6fe" providerId="ADAL" clId="{E7361840-8346-445A-AE18-FF38BCE02E4C}" dt="2023-05-11T18:21:13.346" v="1299" actId="26606"/>
          <ac:spMkLst>
            <pc:docMk/>
            <pc:sldMk cId="608742679" sldId="260"/>
            <ac:spMk id="25" creationId="{311973C2-EB8B-452A-A698-4A252FD3AE28}"/>
          </ac:spMkLst>
        </pc:spChg>
        <pc:spChg chg="add del">
          <ac:chgData name="Norton, Annemarie" userId="0b1a3c98-e65c-4746-bd11-ddb0b235a6fe" providerId="ADAL" clId="{E7361840-8346-445A-AE18-FF38BCE02E4C}" dt="2023-05-11T18:21:13.346" v="1299" actId="26606"/>
          <ac:spMkLst>
            <pc:docMk/>
            <pc:sldMk cId="608742679" sldId="260"/>
            <ac:spMk id="27" creationId="{10162E77-11AD-44A7-84EC-40C59EEFBD2E}"/>
          </ac:spMkLst>
        </pc:spChg>
        <pc:spChg chg="add del">
          <ac:chgData name="Norton, Annemarie" userId="0b1a3c98-e65c-4746-bd11-ddb0b235a6fe" providerId="ADAL" clId="{E7361840-8346-445A-AE18-FF38BCE02E4C}" dt="2023-05-11T18:21:13.315" v="1298" actId="26606"/>
          <ac:spMkLst>
            <pc:docMk/>
            <pc:sldMk cId="608742679" sldId="260"/>
            <ac:spMk id="38" creationId="{C672EAF5-5470-4BA7-B932-B6C0D09E7F97}"/>
          </ac:spMkLst>
        </pc:spChg>
        <pc:spChg chg="add del">
          <ac:chgData name="Norton, Annemarie" userId="0b1a3c98-e65c-4746-bd11-ddb0b235a6fe" providerId="ADAL" clId="{E7361840-8346-445A-AE18-FF38BCE02E4C}" dt="2023-05-11T18:21:13.315" v="1298" actId="26606"/>
          <ac:spMkLst>
            <pc:docMk/>
            <pc:sldMk cId="608742679" sldId="260"/>
            <ac:spMk id="40" creationId="{94620B5C-0452-4C14-93BC-D29D4DD2039E}"/>
          </ac:spMkLst>
        </pc:spChg>
        <pc:spChg chg="add del">
          <ac:chgData name="Norton, Annemarie" userId="0b1a3c98-e65c-4746-bd11-ddb0b235a6fe" providerId="ADAL" clId="{E7361840-8346-445A-AE18-FF38BCE02E4C}" dt="2023-05-11T18:22:26.900" v="1304" actId="26606"/>
          <ac:spMkLst>
            <pc:docMk/>
            <pc:sldMk cId="608742679" sldId="260"/>
            <ac:spMk id="42" creationId="{311973C2-EB8B-452A-A698-4A252FD3AE28}"/>
          </ac:spMkLst>
        </pc:spChg>
        <pc:spChg chg="add del">
          <ac:chgData name="Norton, Annemarie" userId="0b1a3c98-e65c-4746-bd11-ddb0b235a6fe" providerId="ADAL" clId="{E7361840-8346-445A-AE18-FF38BCE02E4C}" dt="2023-05-11T18:22:26.900" v="1304" actId="26606"/>
          <ac:spMkLst>
            <pc:docMk/>
            <pc:sldMk cId="608742679" sldId="260"/>
            <ac:spMk id="43" creationId="{10162E77-11AD-44A7-84EC-40C59EEFBD2E}"/>
          </ac:spMkLst>
        </pc:spChg>
        <pc:spChg chg="add del">
          <ac:chgData name="Norton, Annemarie" userId="0b1a3c98-e65c-4746-bd11-ddb0b235a6fe" providerId="ADAL" clId="{E7361840-8346-445A-AE18-FF38BCE02E4C}" dt="2023-05-11T18:22:26.876" v="1303" actId="26606"/>
          <ac:spMkLst>
            <pc:docMk/>
            <pc:sldMk cId="608742679" sldId="260"/>
            <ac:spMk id="51" creationId="{C672EAF5-5470-4BA7-B932-B6C0D09E7F97}"/>
          </ac:spMkLst>
        </pc:spChg>
        <pc:spChg chg="add del">
          <ac:chgData name="Norton, Annemarie" userId="0b1a3c98-e65c-4746-bd11-ddb0b235a6fe" providerId="ADAL" clId="{E7361840-8346-445A-AE18-FF38BCE02E4C}" dt="2023-05-11T18:22:26.876" v="1303" actId="26606"/>
          <ac:spMkLst>
            <pc:docMk/>
            <pc:sldMk cId="608742679" sldId="260"/>
            <ac:spMk id="53" creationId="{94620B5C-0452-4C14-93BC-D29D4DD2039E}"/>
          </ac:spMkLst>
        </pc:spChg>
        <pc:spChg chg="add del">
          <ac:chgData name="Norton, Annemarie" userId="0b1a3c98-e65c-4746-bd11-ddb0b235a6fe" providerId="ADAL" clId="{E7361840-8346-445A-AE18-FF38BCE02E4C}" dt="2023-05-11T18:34:26.176" v="1460" actId="26606"/>
          <ac:spMkLst>
            <pc:docMk/>
            <pc:sldMk cId="608742679" sldId="260"/>
            <ac:spMk id="55" creationId="{311973C2-EB8B-452A-A698-4A252FD3AE28}"/>
          </ac:spMkLst>
        </pc:spChg>
        <pc:spChg chg="add del">
          <ac:chgData name="Norton, Annemarie" userId="0b1a3c98-e65c-4746-bd11-ddb0b235a6fe" providerId="ADAL" clId="{E7361840-8346-445A-AE18-FF38BCE02E4C}" dt="2023-05-11T18:34:26.176" v="1460" actId="26606"/>
          <ac:spMkLst>
            <pc:docMk/>
            <pc:sldMk cId="608742679" sldId="260"/>
            <ac:spMk id="56" creationId="{10162E77-11AD-44A7-84EC-40C59EEFBD2E}"/>
          </ac:spMkLst>
        </pc:spChg>
        <pc:graphicFrameChg chg="add mod modGraphic">
          <ac:chgData name="Norton, Annemarie" userId="0b1a3c98-e65c-4746-bd11-ddb0b235a6fe" providerId="ADAL" clId="{E7361840-8346-445A-AE18-FF38BCE02E4C}" dt="2023-05-11T18:55:23.026" v="2240" actId="20577"/>
          <ac:graphicFrameMkLst>
            <pc:docMk/>
            <pc:sldMk cId="608742679" sldId="260"/>
            <ac:graphicFrameMk id="31" creationId="{261788F8-D18F-4DFF-8FE5-DB2272250BF4}"/>
          </ac:graphicFrameMkLst>
        </pc:graphicFrameChg>
        <pc:picChg chg="mod">
          <ac:chgData name="Norton, Annemarie" userId="0b1a3c98-e65c-4746-bd11-ddb0b235a6fe" providerId="ADAL" clId="{E7361840-8346-445A-AE18-FF38BCE02E4C}" dt="2023-05-11T18:34:26.176" v="1460" actId="26606"/>
          <ac:picMkLst>
            <pc:docMk/>
            <pc:sldMk cId="608742679" sldId="260"/>
            <ac:picMk id="5" creationId="{62D9876D-A5EB-8BC3-0775-316CFA07CD96}"/>
          </ac:picMkLst>
        </pc:picChg>
        <pc:cxnChg chg="add del">
          <ac:chgData name="Norton, Annemarie" userId="0b1a3c98-e65c-4746-bd11-ddb0b235a6fe" providerId="ADAL" clId="{E7361840-8346-445A-AE18-FF38BCE02E4C}" dt="2023-05-11T18:21:13.346" v="1299" actId="26606"/>
          <ac:cxnSpMkLst>
            <pc:docMk/>
            <pc:sldMk cId="608742679" sldId="260"/>
            <ac:cxnSpMk id="29" creationId="{5AB158E9-1B40-4CD6-95F0-95CA11DF7B7A}"/>
          </ac:cxnSpMkLst>
        </pc:cxnChg>
        <pc:cxnChg chg="add del">
          <ac:chgData name="Norton, Annemarie" userId="0b1a3c98-e65c-4746-bd11-ddb0b235a6fe" providerId="ADAL" clId="{E7361840-8346-445A-AE18-FF38BCE02E4C}" dt="2023-05-11T18:21:13.315" v="1298" actId="26606"/>
          <ac:cxnSpMkLst>
            <pc:docMk/>
            <pc:sldMk cId="608742679" sldId="260"/>
            <ac:cxnSpMk id="36" creationId="{327CAB8F-A0BA-4128-8B2F-EC1879A1677D}"/>
          </ac:cxnSpMkLst>
        </pc:cxnChg>
        <pc:cxnChg chg="add del">
          <ac:chgData name="Norton, Annemarie" userId="0b1a3c98-e65c-4746-bd11-ddb0b235a6fe" providerId="ADAL" clId="{E7361840-8346-445A-AE18-FF38BCE02E4C}" dt="2023-05-11T18:22:26.900" v="1304" actId="26606"/>
          <ac:cxnSpMkLst>
            <pc:docMk/>
            <pc:sldMk cId="608742679" sldId="260"/>
            <ac:cxnSpMk id="44" creationId="{5AB158E9-1B40-4CD6-95F0-95CA11DF7B7A}"/>
          </ac:cxnSpMkLst>
        </pc:cxnChg>
        <pc:cxnChg chg="add del">
          <ac:chgData name="Norton, Annemarie" userId="0b1a3c98-e65c-4746-bd11-ddb0b235a6fe" providerId="ADAL" clId="{E7361840-8346-445A-AE18-FF38BCE02E4C}" dt="2023-05-11T18:22:26.876" v="1303" actId="26606"/>
          <ac:cxnSpMkLst>
            <pc:docMk/>
            <pc:sldMk cId="608742679" sldId="260"/>
            <ac:cxnSpMk id="49" creationId="{327CAB8F-A0BA-4128-8B2F-EC1879A1677D}"/>
          </ac:cxnSpMkLst>
        </pc:cxnChg>
        <pc:cxnChg chg="add del">
          <ac:chgData name="Norton, Annemarie" userId="0b1a3c98-e65c-4746-bd11-ddb0b235a6fe" providerId="ADAL" clId="{E7361840-8346-445A-AE18-FF38BCE02E4C}" dt="2023-05-11T18:34:26.176" v="1460" actId="26606"/>
          <ac:cxnSpMkLst>
            <pc:docMk/>
            <pc:sldMk cId="608742679" sldId="260"/>
            <ac:cxnSpMk id="57" creationId="{5AB158E9-1B40-4CD6-95F0-95CA11DF7B7A}"/>
          </ac:cxnSpMkLst>
        </pc:cxnChg>
      </pc:sldChg>
      <pc:sldChg chg="modSp">
        <pc:chgData name="Norton, Annemarie" userId="0b1a3c98-e65c-4746-bd11-ddb0b235a6fe" providerId="ADAL" clId="{E7361840-8346-445A-AE18-FF38BCE02E4C}" dt="2023-05-11T18:00:30.399" v="8"/>
        <pc:sldMkLst>
          <pc:docMk/>
          <pc:sldMk cId="4011950290" sldId="262"/>
        </pc:sldMkLst>
        <pc:spChg chg="mod">
          <ac:chgData name="Norton, Annemarie" userId="0b1a3c98-e65c-4746-bd11-ddb0b235a6fe" providerId="ADAL" clId="{E7361840-8346-445A-AE18-FF38BCE02E4C}" dt="2023-05-11T18:00:30.399" v="8"/>
          <ac:spMkLst>
            <pc:docMk/>
            <pc:sldMk cId="4011950290" sldId="262"/>
            <ac:spMk id="2" creationId="{CF395503-BE11-5B25-FCF6-0A5A97C96B70}"/>
          </ac:spMkLst>
        </pc:spChg>
        <pc:spChg chg="mod">
          <ac:chgData name="Norton, Annemarie" userId="0b1a3c98-e65c-4746-bd11-ddb0b235a6fe" providerId="ADAL" clId="{E7361840-8346-445A-AE18-FF38BCE02E4C}" dt="2023-05-11T18:00:30.399" v="8"/>
          <ac:spMkLst>
            <pc:docMk/>
            <pc:sldMk cId="4011950290" sldId="262"/>
            <ac:spMk id="3" creationId="{7373B02D-A16C-D963-4114-B2286A1088CA}"/>
          </ac:spMkLst>
        </pc:spChg>
      </pc:sldChg>
      <pc:sldChg chg="modSp del">
        <pc:chgData name="Norton, Annemarie" userId="0b1a3c98-e65c-4746-bd11-ddb0b235a6fe" providerId="ADAL" clId="{E7361840-8346-445A-AE18-FF38BCE02E4C}" dt="2023-05-11T18:09:38.626" v="76" actId="47"/>
        <pc:sldMkLst>
          <pc:docMk/>
          <pc:sldMk cId="936085577" sldId="263"/>
        </pc:sldMkLst>
        <pc:spChg chg="mod">
          <ac:chgData name="Norton, Annemarie" userId="0b1a3c98-e65c-4746-bd11-ddb0b235a6fe" providerId="ADAL" clId="{E7361840-8346-445A-AE18-FF38BCE02E4C}" dt="2023-05-11T18:00:30.399" v="8"/>
          <ac:spMkLst>
            <pc:docMk/>
            <pc:sldMk cId="936085577" sldId="263"/>
            <ac:spMk id="2" creationId="{C811671C-99DC-CD9A-36F7-D07F7323EC6C}"/>
          </ac:spMkLst>
        </pc:spChg>
        <pc:spChg chg="mod">
          <ac:chgData name="Norton, Annemarie" userId="0b1a3c98-e65c-4746-bd11-ddb0b235a6fe" providerId="ADAL" clId="{E7361840-8346-445A-AE18-FF38BCE02E4C}" dt="2023-05-11T18:00:30.399" v="8"/>
          <ac:spMkLst>
            <pc:docMk/>
            <pc:sldMk cId="936085577" sldId="263"/>
            <ac:spMk id="3" creationId="{C1BDCF9C-E0DA-B63E-2625-A9567B5D9682}"/>
          </ac:spMkLst>
        </pc:spChg>
      </pc:sldChg>
      <pc:sldChg chg="addSp delSp modSp mod ord delDesignElem">
        <pc:chgData name="Norton, Annemarie" userId="0b1a3c98-e65c-4746-bd11-ddb0b235a6fe" providerId="ADAL" clId="{E7361840-8346-445A-AE18-FF38BCE02E4C}" dt="2023-05-11T19:16:07.579" v="2371" actId="20577"/>
        <pc:sldMkLst>
          <pc:docMk/>
          <pc:sldMk cId="700629860" sldId="264"/>
        </pc:sldMkLst>
        <pc:spChg chg="mod">
          <ac:chgData name="Norton, Annemarie" userId="0b1a3c98-e65c-4746-bd11-ddb0b235a6fe" providerId="ADAL" clId="{E7361840-8346-445A-AE18-FF38BCE02E4C}" dt="2023-05-11T18:52:55.743" v="2231" actId="1076"/>
          <ac:spMkLst>
            <pc:docMk/>
            <pc:sldMk cId="700629860" sldId="264"/>
            <ac:spMk id="43" creationId="{56AD9B03-241C-0D3F-0452-B7DE7FAFAB75}"/>
          </ac:spMkLst>
        </pc:spChg>
        <pc:spChg chg="add del">
          <ac:chgData name="Norton, Annemarie" userId="0b1a3c98-e65c-4746-bd11-ddb0b235a6fe" providerId="ADAL" clId="{E7361840-8346-445A-AE18-FF38BCE02E4C}" dt="2023-05-11T18:00:30.399" v="8"/>
          <ac:spMkLst>
            <pc:docMk/>
            <pc:sldMk cId="700629860" sldId="264"/>
            <ac:spMk id="49" creationId="{44CC594A-A820-450F-B363-C19201FCFEC6}"/>
          </ac:spMkLst>
        </pc:spChg>
        <pc:spChg chg="add del">
          <ac:chgData name="Norton, Annemarie" userId="0b1a3c98-e65c-4746-bd11-ddb0b235a6fe" providerId="ADAL" clId="{E7361840-8346-445A-AE18-FF38BCE02E4C}" dt="2023-05-11T18:00:30.399" v="8"/>
          <ac:spMkLst>
            <pc:docMk/>
            <pc:sldMk cId="700629860" sldId="264"/>
            <ac:spMk id="51" creationId="{59FAB3DA-E9ED-4574-ABCC-378BC0FF1BBC}"/>
          </ac:spMkLst>
        </pc:spChg>
        <pc:spChg chg="add del">
          <ac:chgData name="Norton, Annemarie" userId="0b1a3c98-e65c-4746-bd11-ddb0b235a6fe" providerId="ADAL" clId="{E7361840-8346-445A-AE18-FF38BCE02E4C}" dt="2023-05-11T18:00:30.399" v="8"/>
          <ac:spMkLst>
            <pc:docMk/>
            <pc:sldMk cId="700629860" sldId="264"/>
            <ac:spMk id="53" creationId="{53B8D6B0-55D6-48DC-86D8-FD95D5F118AB}"/>
          </ac:spMkLst>
        </pc:spChg>
        <pc:graphicFrameChg chg="modGraphic">
          <ac:chgData name="Norton, Annemarie" userId="0b1a3c98-e65c-4746-bd11-ddb0b235a6fe" providerId="ADAL" clId="{E7361840-8346-445A-AE18-FF38BCE02E4C}" dt="2023-05-11T19:16:07.579" v="2371" actId="20577"/>
          <ac:graphicFrameMkLst>
            <pc:docMk/>
            <pc:sldMk cId="700629860" sldId="264"/>
            <ac:graphicFrameMk id="41" creationId="{7D930A6C-7C66-CB6D-B85D-337B71809161}"/>
          </ac:graphicFrameMkLst>
        </pc:graphicFrameChg>
      </pc:sldChg>
      <pc:sldChg chg="modSp mod ord">
        <pc:chgData name="Norton, Annemarie" userId="0b1a3c98-e65c-4746-bd11-ddb0b235a6fe" providerId="ADAL" clId="{E7361840-8346-445A-AE18-FF38BCE02E4C}" dt="2023-05-11T19:30:29.905" v="2743"/>
        <pc:sldMkLst>
          <pc:docMk/>
          <pc:sldMk cId="3556150551" sldId="265"/>
        </pc:sldMkLst>
        <pc:spChg chg="mod">
          <ac:chgData name="Norton, Annemarie" userId="0b1a3c98-e65c-4746-bd11-ddb0b235a6fe" providerId="ADAL" clId="{E7361840-8346-445A-AE18-FF38BCE02E4C}" dt="2023-05-11T18:00:30.399" v="8"/>
          <ac:spMkLst>
            <pc:docMk/>
            <pc:sldMk cId="3556150551" sldId="265"/>
            <ac:spMk id="2" creationId="{D3161994-21C5-C944-4A79-A1736B78E95D}"/>
          </ac:spMkLst>
        </pc:spChg>
        <pc:spChg chg="mod">
          <ac:chgData name="Norton, Annemarie" userId="0b1a3c98-e65c-4746-bd11-ddb0b235a6fe" providerId="ADAL" clId="{E7361840-8346-445A-AE18-FF38BCE02E4C}" dt="2023-05-11T18:53:05.737" v="2232" actId="255"/>
          <ac:spMkLst>
            <pc:docMk/>
            <pc:sldMk cId="3556150551" sldId="265"/>
            <ac:spMk id="3" creationId="{82C625AF-C833-24CB-8EE3-B1BB84D148BE}"/>
          </ac:spMkLst>
        </pc:spChg>
      </pc:sldChg>
      <pc:sldChg chg="addSp delSp modSp new mod ord">
        <pc:chgData name="Norton, Annemarie" userId="0b1a3c98-e65c-4746-bd11-ddb0b235a6fe" providerId="ADAL" clId="{E7361840-8346-445A-AE18-FF38BCE02E4C}" dt="2023-05-11T18:09:40.656" v="78"/>
        <pc:sldMkLst>
          <pc:docMk/>
          <pc:sldMk cId="4089445057" sldId="266"/>
        </pc:sldMkLst>
        <pc:spChg chg="mod">
          <ac:chgData name="Norton, Annemarie" userId="0b1a3c98-e65c-4746-bd11-ddb0b235a6fe" providerId="ADAL" clId="{E7361840-8346-445A-AE18-FF38BCE02E4C}" dt="2023-05-11T18:09:29.824" v="73" actId="255"/>
          <ac:spMkLst>
            <pc:docMk/>
            <pc:sldMk cId="4089445057" sldId="266"/>
            <ac:spMk id="2" creationId="{B6D4918F-D59F-88D5-628D-A2F14BEB554F}"/>
          </ac:spMkLst>
        </pc:spChg>
        <pc:spChg chg="del">
          <ac:chgData name="Norton, Annemarie" userId="0b1a3c98-e65c-4746-bd11-ddb0b235a6fe" providerId="ADAL" clId="{E7361840-8346-445A-AE18-FF38BCE02E4C}" dt="2023-05-11T18:01:54.706" v="10" actId="22"/>
          <ac:spMkLst>
            <pc:docMk/>
            <pc:sldMk cId="4089445057" sldId="266"/>
            <ac:spMk id="3" creationId="{D3614B0F-D756-D7AA-FC39-0F39F8AA83B6}"/>
          </ac:spMkLst>
        </pc:spChg>
        <pc:picChg chg="add mod ord">
          <ac:chgData name="Norton, Annemarie" userId="0b1a3c98-e65c-4746-bd11-ddb0b235a6fe" providerId="ADAL" clId="{E7361840-8346-445A-AE18-FF38BCE02E4C}" dt="2023-05-11T18:01:54.706" v="10" actId="22"/>
          <ac:picMkLst>
            <pc:docMk/>
            <pc:sldMk cId="4089445057" sldId="266"/>
            <ac:picMk id="5" creationId="{10CE3A03-0B60-83E1-B9B6-C62DE91F7996}"/>
          </ac:picMkLst>
        </pc:picChg>
      </pc:sldChg>
      <pc:sldChg chg="addSp delSp modSp new mod ord setBg">
        <pc:chgData name="Norton, Annemarie" userId="0b1a3c98-e65c-4746-bd11-ddb0b235a6fe" providerId="ADAL" clId="{E7361840-8346-445A-AE18-FF38BCE02E4C}" dt="2023-05-11T19:04:30.282" v="2291" actId="26606"/>
        <pc:sldMkLst>
          <pc:docMk/>
          <pc:sldMk cId="2548833909" sldId="267"/>
        </pc:sldMkLst>
        <pc:spChg chg="del mod">
          <ac:chgData name="Norton, Annemarie" userId="0b1a3c98-e65c-4746-bd11-ddb0b235a6fe" providerId="ADAL" clId="{E7361840-8346-445A-AE18-FF38BCE02E4C}" dt="2023-05-11T18:10:57.950" v="99" actId="26606"/>
          <ac:spMkLst>
            <pc:docMk/>
            <pc:sldMk cId="2548833909" sldId="267"/>
            <ac:spMk id="2" creationId="{10C1685F-4E61-506E-95FE-C0378EC9AACF}"/>
          </ac:spMkLst>
        </pc:spChg>
        <pc:spChg chg="del">
          <ac:chgData name="Norton, Annemarie" userId="0b1a3c98-e65c-4746-bd11-ddb0b235a6fe" providerId="ADAL" clId="{E7361840-8346-445A-AE18-FF38BCE02E4C}" dt="2023-05-11T18:10:40.119" v="96" actId="22"/>
          <ac:spMkLst>
            <pc:docMk/>
            <pc:sldMk cId="2548833909" sldId="267"/>
            <ac:spMk id="3" creationId="{5E711329-101C-910F-49FD-DF55A45B6719}"/>
          </ac:spMkLst>
        </pc:spChg>
        <pc:spChg chg="add del">
          <ac:chgData name="Norton, Annemarie" userId="0b1a3c98-e65c-4746-bd11-ddb0b235a6fe" providerId="ADAL" clId="{E7361840-8346-445A-AE18-FF38BCE02E4C}" dt="2023-05-11T18:10:57.950" v="99" actId="26606"/>
          <ac:spMkLst>
            <pc:docMk/>
            <pc:sldMk cId="2548833909" sldId="267"/>
            <ac:spMk id="10" creationId="{25C8D2C1-DA83-420D-9635-D52CE066B5DA}"/>
          </ac:spMkLst>
        </pc:spChg>
        <pc:spChg chg="add del">
          <ac:chgData name="Norton, Annemarie" userId="0b1a3c98-e65c-4746-bd11-ddb0b235a6fe" providerId="ADAL" clId="{E7361840-8346-445A-AE18-FF38BCE02E4C}" dt="2023-05-11T18:10:57.950" v="99" actId="26606"/>
          <ac:spMkLst>
            <pc:docMk/>
            <pc:sldMk cId="2548833909" sldId="267"/>
            <ac:spMk id="12" creationId="{434F74C9-6A0B-409E-AD1C-45B58BE91BB8}"/>
          </ac:spMkLst>
        </pc:spChg>
        <pc:spChg chg="add del">
          <ac:chgData name="Norton, Annemarie" userId="0b1a3c98-e65c-4746-bd11-ddb0b235a6fe" providerId="ADAL" clId="{E7361840-8346-445A-AE18-FF38BCE02E4C}" dt="2023-05-11T18:10:57.950" v="99" actId="26606"/>
          <ac:spMkLst>
            <pc:docMk/>
            <pc:sldMk cId="2548833909" sldId="267"/>
            <ac:spMk id="16" creationId="{BE268116-E2A7-4F98-8812-192B4975E49B}"/>
          </ac:spMkLst>
        </pc:spChg>
        <pc:spChg chg="add del">
          <ac:chgData name="Norton, Annemarie" userId="0b1a3c98-e65c-4746-bd11-ddb0b235a6fe" providerId="ADAL" clId="{E7361840-8346-445A-AE18-FF38BCE02E4C}" dt="2023-05-11T18:10:57.950" v="99" actId="26606"/>
          <ac:spMkLst>
            <pc:docMk/>
            <pc:sldMk cId="2548833909" sldId="267"/>
            <ac:spMk id="20" creationId="{FBEFFA83-BC6D-4CD2-A2BA-98AD67423BF2}"/>
          </ac:spMkLst>
        </pc:spChg>
        <pc:spChg chg="add del">
          <ac:chgData name="Norton, Annemarie" userId="0b1a3c98-e65c-4746-bd11-ddb0b235a6fe" providerId="ADAL" clId="{E7361840-8346-445A-AE18-FF38BCE02E4C}" dt="2023-05-11T18:10:57.950" v="99" actId="26606"/>
          <ac:spMkLst>
            <pc:docMk/>
            <pc:sldMk cId="2548833909" sldId="267"/>
            <ac:spMk id="22" creationId="{AB5696BF-D495-4CAC-AA8A-4EBFF2C32A55}"/>
          </ac:spMkLst>
        </pc:spChg>
        <pc:spChg chg="add del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27" creationId="{C2579DAE-C141-48DB-810E-C070C300819E}"/>
          </ac:spMkLst>
        </pc:spChg>
        <pc:spChg chg="add del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29" creationId="{02FD90C3-6350-4D5B-9738-6E94EDF30F74}"/>
          </ac:spMkLst>
        </pc:spChg>
        <pc:spChg chg="add del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31" creationId="{41497DE5-0939-4D1D-9350-0C5E1B209C68}"/>
          </ac:spMkLst>
        </pc:spChg>
        <pc:spChg chg="add del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33" creationId="{5CCC70ED-6C63-4537-B7EB-51990D6C0A6F}"/>
          </ac:spMkLst>
        </pc:spChg>
        <pc:spChg chg="add del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35" creationId="{B76E24C1-2968-40DC-A36E-F6B85F0F0752}"/>
          </ac:spMkLst>
        </pc:spChg>
        <pc:spChg chg="add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40" creationId="{C2579DAE-C141-48DB-810E-C070C300819E}"/>
          </ac:spMkLst>
        </pc:spChg>
        <pc:spChg chg="add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42" creationId="{02FD90C3-6350-4D5B-9738-6E94EDF30F74}"/>
          </ac:spMkLst>
        </pc:spChg>
        <pc:spChg chg="add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44" creationId="{41497DE5-0939-4D1D-9350-0C5E1B209C68}"/>
          </ac:spMkLst>
        </pc:spChg>
        <pc:spChg chg="add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46" creationId="{5CCC70ED-6C63-4537-B7EB-51990D6C0A6F}"/>
          </ac:spMkLst>
        </pc:spChg>
        <pc:spChg chg="add">
          <ac:chgData name="Norton, Annemarie" userId="0b1a3c98-e65c-4746-bd11-ddb0b235a6fe" providerId="ADAL" clId="{E7361840-8346-445A-AE18-FF38BCE02E4C}" dt="2023-05-11T19:04:30.282" v="2291" actId="26606"/>
          <ac:spMkLst>
            <pc:docMk/>
            <pc:sldMk cId="2548833909" sldId="267"/>
            <ac:spMk id="48" creationId="{B76E24C1-2968-40DC-A36E-F6B85F0F0752}"/>
          </ac:spMkLst>
        </pc:spChg>
        <pc:picChg chg="add mod ord">
          <ac:chgData name="Norton, Annemarie" userId="0b1a3c98-e65c-4746-bd11-ddb0b235a6fe" providerId="ADAL" clId="{E7361840-8346-445A-AE18-FF38BCE02E4C}" dt="2023-05-11T18:11:00.750" v="100" actId="27614"/>
          <ac:picMkLst>
            <pc:docMk/>
            <pc:sldMk cId="2548833909" sldId="267"/>
            <ac:picMk id="5" creationId="{8013C859-EB22-03C7-6030-745316747C1A}"/>
          </ac:picMkLst>
        </pc:picChg>
        <pc:cxnChg chg="add del">
          <ac:chgData name="Norton, Annemarie" userId="0b1a3c98-e65c-4746-bd11-ddb0b235a6fe" providerId="ADAL" clId="{E7361840-8346-445A-AE18-FF38BCE02E4C}" dt="2023-05-11T18:10:57.950" v="99" actId="26606"/>
          <ac:cxnSpMkLst>
            <pc:docMk/>
            <pc:sldMk cId="2548833909" sldId="267"/>
            <ac:cxnSpMk id="14" creationId="{F5486A9D-1265-4B57-91E6-68E666B978BC}"/>
          </ac:cxnSpMkLst>
        </pc:cxnChg>
        <pc:cxnChg chg="add del">
          <ac:chgData name="Norton, Annemarie" userId="0b1a3c98-e65c-4746-bd11-ddb0b235a6fe" providerId="ADAL" clId="{E7361840-8346-445A-AE18-FF38BCE02E4C}" dt="2023-05-11T18:10:57.950" v="99" actId="26606"/>
          <ac:cxnSpMkLst>
            <pc:docMk/>
            <pc:sldMk cId="2548833909" sldId="267"/>
            <ac:cxnSpMk id="18" creationId="{73D8893D-DEBE-4F67-901F-166F75E9C6E7}"/>
          </ac:cxnSpMkLst>
        </pc:cxnChg>
      </pc:sldChg>
      <pc:sldChg chg="addSp delSp modSp new del mod setBg">
        <pc:chgData name="Norton, Annemarie" userId="0b1a3c98-e65c-4746-bd11-ddb0b235a6fe" providerId="ADAL" clId="{E7361840-8346-445A-AE18-FF38BCE02E4C}" dt="2023-05-11T18:13:59.490" v="135" actId="47"/>
        <pc:sldMkLst>
          <pc:docMk/>
          <pc:sldMk cId="3354324930" sldId="268"/>
        </pc:sldMkLst>
        <pc:spChg chg="mod ord">
          <ac:chgData name="Norton, Annemarie" userId="0b1a3c98-e65c-4746-bd11-ddb0b235a6fe" providerId="ADAL" clId="{E7361840-8346-445A-AE18-FF38BCE02E4C}" dt="2023-05-11T18:13:25.442" v="133" actId="26606"/>
          <ac:spMkLst>
            <pc:docMk/>
            <pc:sldMk cId="3354324930" sldId="268"/>
            <ac:spMk id="2" creationId="{C61E2788-0CEB-E064-17FD-109E482D0412}"/>
          </ac:spMkLst>
        </pc:spChg>
        <pc:spChg chg="del">
          <ac:chgData name="Norton, Annemarie" userId="0b1a3c98-e65c-4746-bd11-ddb0b235a6fe" providerId="ADAL" clId="{E7361840-8346-445A-AE18-FF38BCE02E4C}" dt="2023-05-11T18:13:12.083" v="132" actId="22"/>
          <ac:spMkLst>
            <pc:docMk/>
            <pc:sldMk cId="3354324930" sldId="268"/>
            <ac:spMk id="3" creationId="{B3DB0C65-D9D4-AEAD-45BF-3571E4C4835D}"/>
          </ac:spMkLst>
        </pc:spChg>
        <pc:spChg chg="add">
          <ac:chgData name="Norton, Annemarie" userId="0b1a3c98-e65c-4746-bd11-ddb0b235a6fe" providerId="ADAL" clId="{E7361840-8346-445A-AE18-FF38BCE02E4C}" dt="2023-05-11T18:13:25.442" v="133" actId="26606"/>
          <ac:spMkLst>
            <pc:docMk/>
            <pc:sldMk cId="3354324930" sldId="268"/>
            <ac:spMk id="9" creationId="{EE8BDC1C-9BEB-2C1C-A951-18F95B0ABA85}"/>
          </ac:spMkLst>
        </pc:spChg>
        <pc:spChg chg="add">
          <ac:chgData name="Norton, Annemarie" userId="0b1a3c98-e65c-4746-bd11-ddb0b235a6fe" providerId="ADAL" clId="{E7361840-8346-445A-AE18-FF38BCE02E4C}" dt="2023-05-11T18:13:25.442" v="133" actId="26606"/>
          <ac:spMkLst>
            <pc:docMk/>
            <pc:sldMk cId="3354324930" sldId="268"/>
            <ac:spMk id="12" creationId="{F4C359F3-25B2-4E2B-8713-5583EAF4C18E}"/>
          </ac:spMkLst>
        </pc:spChg>
        <pc:spChg chg="add">
          <ac:chgData name="Norton, Annemarie" userId="0b1a3c98-e65c-4746-bd11-ddb0b235a6fe" providerId="ADAL" clId="{E7361840-8346-445A-AE18-FF38BCE02E4C}" dt="2023-05-11T18:13:25.442" v="133" actId="26606"/>
          <ac:spMkLst>
            <pc:docMk/>
            <pc:sldMk cId="3354324930" sldId="268"/>
            <ac:spMk id="14" creationId="{B026EB53-A064-438C-B0CD-AC1503631ACC}"/>
          </ac:spMkLst>
        </pc:spChg>
        <pc:picChg chg="add mod ord">
          <ac:chgData name="Norton, Annemarie" userId="0b1a3c98-e65c-4746-bd11-ddb0b235a6fe" providerId="ADAL" clId="{E7361840-8346-445A-AE18-FF38BCE02E4C}" dt="2023-05-11T18:13:30.529" v="134" actId="27614"/>
          <ac:picMkLst>
            <pc:docMk/>
            <pc:sldMk cId="3354324930" sldId="268"/>
            <ac:picMk id="5" creationId="{B6A26139-1C45-C98E-4FA9-F38E1756643C}"/>
          </ac:picMkLst>
        </pc:picChg>
      </pc:sldChg>
      <pc:sldChg chg="addSp delSp modSp new mod setBg">
        <pc:chgData name="Norton, Annemarie" userId="0b1a3c98-e65c-4746-bd11-ddb0b235a6fe" providerId="ADAL" clId="{E7361840-8346-445A-AE18-FF38BCE02E4C}" dt="2023-05-11T19:04:20.511" v="2290" actId="478"/>
        <pc:sldMkLst>
          <pc:docMk/>
          <pc:sldMk cId="3489925319" sldId="268"/>
        </pc:sldMkLst>
        <pc:spChg chg="mod ord">
          <ac:chgData name="Norton, Annemarie" userId="0b1a3c98-e65c-4746-bd11-ddb0b235a6fe" providerId="ADAL" clId="{E7361840-8346-445A-AE18-FF38BCE02E4C}" dt="2023-05-11T19:04:12.259" v="2289" actId="26606"/>
          <ac:spMkLst>
            <pc:docMk/>
            <pc:sldMk cId="3489925319" sldId="268"/>
            <ac:spMk id="2" creationId="{3B7483FA-8272-A39C-9E20-B060503C747E}"/>
          </ac:spMkLst>
        </pc:spChg>
        <pc:spChg chg="del">
          <ac:chgData name="Norton, Annemarie" userId="0b1a3c98-e65c-4746-bd11-ddb0b235a6fe" providerId="ADAL" clId="{E7361840-8346-445A-AE18-FF38BCE02E4C}" dt="2023-05-11T19:01:23.941" v="2244" actId="22"/>
          <ac:spMkLst>
            <pc:docMk/>
            <pc:sldMk cId="3489925319" sldId="268"/>
            <ac:spMk id="3" creationId="{DDF9B862-4179-150D-E230-B9FF9E998C7F}"/>
          </ac:spMkLst>
        </pc:spChg>
        <pc:spChg chg="add del">
          <ac:chgData name="Norton, Annemarie" userId="0b1a3c98-e65c-4746-bd11-ddb0b235a6fe" providerId="ADAL" clId="{E7361840-8346-445A-AE18-FF38BCE02E4C}" dt="2023-05-11T19:02:15.531" v="2287" actId="26606"/>
          <ac:spMkLst>
            <pc:docMk/>
            <pc:sldMk cId="3489925319" sldId="268"/>
            <ac:spMk id="10" creationId="{25C8D2C1-DA83-420D-9635-D52CE066B5DA}"/>
          </ac:spMkLst>
        </pc:spChg>
        <pc:spChg chg="add del">
          <ac:chgData name="Norton, Annemarie" userId="0b1a3c98-e65c-4746-bd11-ddb0b235a6fe" providerId="ADAL" clId="{E7361840-8346-445A-AE18-FF38BCE02E4C}" dt="2023-05-11T19:02:15.531" v="2287" actId="26606"/>
          <ac:spMkLst>
            <pc:docMk/>
            <pc:sldMk cId="3489925319" sldId="268"/>
            <ac:spMk id="12" creationId="{434F74C9-6A0B-409E-AD1C-45B58BE91BB8}"/>
          </ac:spMkLst>
        </pc:spChg>
        <pc:spChg chg="add del">
          <ac:chgData name="Norton, Annemarie" userId="0b1a3c98-e65c-4746-bd11-ddb0b235a6fe" providerId="ADAL" clId="{E7361840-8346-445A-AE18-FF38BCE02E4C}" dt="2023-05-11T19:02:15.531" v="2287" actId="26606"/>
          <ac:spMkLst>
            <pc:docMk/>
            <pc:sldMk cId="3489925319" sldId="268"/>
            <ac:spMk id="16" creationId="{9549EB89-5BFB-4E1E-AEEA-87C343D80563}"/>
          </ac:spMkLst>
        </pc:spChg>
        <pc:spChg chg="add del">
          <ac:chgData name="Norton, Annemarie" userId="0b1a3c98-e65c-4746-bd11-ddb0b235a6fe" providerId="ADAL" clId="{E7361840-8346-445A-AE18-FF38BCE02E4C}" dt="2023-05-11T19:02:15.531" v="2287" actId="26606"/>
          <ac:spMkLst>
            <pc:docMk/>
            <pc:sldMk cId="3489925319" sldId="268"/>
            <ac:spMk id="18" creationId="{3D1FA295-BDF6-44B9-90C5-FE3E2CE352AE}"/>
          </ac:spMkLst>
        </pc:spChg>
        <pc:spChg chg="add del">
          <ac:chgData name="Norton, Annemarie" userId="0b1a3c98-e65c-4746-bd11-ddb0b235a6fe" providerId="ADAL" clId="{E7361840-8346-445A-AE18-FF38BCE02E4C}" dt="2023-05-11T19:02:15.531" v="2287" actId="26606"/>
          <ac:spMkLst>
            <pc:docMk/>
            <pc:sldMk cId="3489925319" sldId="268"/>
            <ac:spMk id="20" creationId="{81A36F1F-EEAE-48D1-A1FB-BD6FC8506B4E}"/>
          </ac:spMkLst>
        </pc:spChg>
        <pc:spChg chg="add del">
          <ac:chgData name="Norton, Annemarie" userId="0b1a3c98-e65c-4746-bd11-ddb0b235a6fe" providerId="ADAL" clId="{E7361840-8346-445A-AE18-FF38BCE02E4C}" dt="2023-05-11T19:04:12.259" v="2289" actId="26606"/>
          <ac:spMkLst>
            <pc:docMk/>
            <pc:sldMk cId="3489925319" sldId="268"/>
            <ac:spMk id="25" creationId="{4E4490D0-3672-446A-AC12-B4830333BDDD}"/>
          </ac:spMkLst>
        </pc:spChg>
        <pc:spChg chg="add del">
          <ac:chgData name="Norton, Annemarie" userId="0b1a3c98-e65c-4746-bd11-ddb0b235a6fe" providerId="ADAL" clId="{E7361840-8346-445A-AE18-FF38BCE02E4C}" dt="2023-05-11T19:04:12.259" v="2289" actId="26606"/>
          <ac:spMkLst>
            <pc:docMk/>
            <pc:sldMk cId="3489925319" sldId="268"/>
            <ac:spMk id="27" creationId="{39CB82C2-DF65-4EC1-8280-F201D50F570B}"/>
          </ac:spMkLst>
        </pc:spChg>
        <pc:spChg chg="add del">
          <ac:chgData name="Norton, Annemarie" userId="0b1a3c98-e65c-4746-bd11-ddb0b235a6fe" providerId="ADAL" clId="{E7361840-8346-445A-AE18-FF38BCE02E4C}" dt="2023-05-11T19:04:12.259" v="2289" actId="26606"/>
          <ac:spMkLst>
            <pc:docMk/>
            <pc:sldMk cId="3489925319" sldId="268"/>
            <ac:spMk id="31" creationId="{5A1B47C8-47A0-4A88-8830-6DEA3B5DE392}"/>
          </ac:spMkLst>
        </pc:spChg>
        <pc:spChg chg="add del">
          <ac:chgData name="Norton, Annemarie" userId="0b1a3c98-e65c-4746-bd11-ddb0b235a6fe" providerId="ADAL" clId="{E7361840-8346-445A-AE18-FF38BCE02E4C}" dt="2023-05-11T19:04:12.259" v="2289" actId="26606"/>
          <ac:spMkLst>
            <pc:docMk/>
            <pc:sldMk cId="3489925319" sldId="268"/>
            <ac:spMk id="33" creationId="{984BBFDD-E720-4805-A9C8-129FBBF6DD70}"/>
          </ac:spMkLst>
        </pc:spChg>
        <pc:spChg chg="add del">
          <ac:chgData name="Norton, Annemarie" userId="0b1a3c98-e65c-4746-bd11-ddb0b235a6fe" providerId="ADAL" clId="{E7361840-8346-445A-AE18-FF38BCE02E4C}" dt="2023-05-11T19:04:12.259" v="2289" actId="26606"/>
          <ac:spMkLst>
            <pc:docMk/>
            <pc:sldMk cId="3489925319" sldId="268"/>
            <ac:spMk id="35" creationId="{5AC4BE46-4A77-42FE-9D15-065CDB2F847C}"/>
          </ac:spMkLst>
        </pc:spChg>
        <pc:spChg chg="add del">
          <ac:chgData name="Norton, Annemarie" userId="0b1a3c98-e65c-4746-bd11-ddb0b235a6fe" providerId="ADAL" clId="{E7361840-8346-445A-AE18-FF38BCE02E4C}" dt="2023-05-11T19:04:20.511" v="2290" actId="478"/>
          <ac:spMkLst>
            <pc:docMk/>
            <pc:sldMk cId="3489925319" sldId="268"/>
            <ac:spMk id="39" creationId="{75064DD6-B82A-F94D-15D7-103C944157A7}"/>
          </ac:spMkLst>
        </pc:spChg>
        <pc:spChg chg="add">
          <ac:chgData name="Norton, Annemarie" userId="0b1a3c98-e65c-4746-bd11-ddb0b235a6fe" providerId="ADAL" clId="{E7361840-8346-445A-AE18-FF38BCE02E4C}" dt="2023-05-11T19:04:12.259" v="2289" actId="26606"/>
          <ac:spMkLst>
            <pc:docMk/>
            <pc:sldMk cId="3489925319" sldId="268"/>
            <ac:spMk id="42" creationId="{990D0034-F768-41E7-85D4-F38C4DE85770}"/>
          </ac:spMkLst>
        </pc:spChg>
        <pc:spChg chg="add">
          <ac:chgData name="Norton, Annemarie" userId="0b1a3c98-e65c-4746-bd11-ddb0b235a6fe" providerId="ADAL" clId="{E7361840-8346-445A-AE18-FF38BCE02E4C}" dt="2023-05-11T19:04:12.259" v="2289" actId="26606"/>
          <ac:spMkLst>
            <pc:docMk/>
            <pc:sldMk cId="3489925319" sldId="268"/>
            <ac:spMk id="44" creationId="{C4F7E42D-8B5A-4FC8-81CD-9E60171F7FA8}"/>
          </ac:spMkLst>
        </pc:spChg>
        <pc:spChg chg="add">
          <ac:chgData name="Norton, Annemarie" userId="0b1a3c98-e65c-4746-bd11-ddb0b235a6fe" providerId="ADAL" clId="{E7361840-8346-445A-AE18-FF38BCE02E4C}" dt="2023-05-11T19:04:12.259" v="2289" actId="26606"/>
          <ac:spMkLst>
            <pc:docMk/>
            <pc:sldMk cId="3489925319" sldId="268"/>
            <ac:spMk id="46" creationId="{8C04651D-B9F4-4935-A02D-364153FBDF54}"/>
          </ac:spMkLst>
        </pc:spChg>
        <pc:picChg chg="add mod ord">
          <ac:chgData name="Norton, Annemarie" userId="0b1a3c98-e65c-4746-bd11-ddb0b235a6fe" providerId="ADAL" clId="{E7361840-8346-445A-AE18-FF38BCE02E4C}" dt="2023-05-11T19:04:12.259" v="2289" actId="26606"/>
          <ac:picMkLst>
            <pc:docMk/>
            <pc:sldMk cId="3489925319" sldId="268"/>
            <ac:picMk id="5" creationId="{1CF0E800-903A-8E1B-FEBD-3F8B94915CC7}"/>
          </ac:picMkLst>
        </pc:picChg>
        <pc:cxnChg chg="add del">
          <ac:chgData name="Norton, Annemarie" userId="0b1a3c98-e65c-4746-bd11-ddb0b235a6fe" providerId="ADAL" clId="{E7361840-8346-445A-AE18-FF38BCE02E4C}" dt="2023-05-11T19:02:15.531" v="2287" actId="26606"/>
          <ac:cxnSpMkLst>
            <pc:docMk/>
            <pc:sldMk cId="3489925319" sldId="268"/>
            <ac:cxnSpMk id="14" creationId="{F5486A9D-1265-4B57-91E6-68E666B978BC}"/>
          </ac:cxnSpMkLst>
        </pc:cxnChg>
        <pc:cxnChg chg="add del">
          <ac:chgData name="Norton, Annemarie" userId="0b1a3c98-e65c-4746-bd11-ddb0b235a6fe" providerId="ADAL" clId="{E7361840-8346-445A-AE18-FF38BCE02E4C}" dt="2023-05-11T19:04:12.259" v="2289" actId="26606"/>
          <ac:cxnSpMkLst>
            <pc:docMk/>
            <pc:sldMk cId="3489925319" sldId="268"/>
            <ac:cxnSpMk id="29" creationId="{7E1D4427-852B-4B37-8E76-0E9F1810BA2A}"/>
          </ac:cxnSpMkLst>
        </pc:cxnChg>
      </pc:sldChg>
      <pc:sldChg chg="addSp delSp modSp new mod setBg">
        <pc:chgData name="Norton, Annemarie" userId="0b1a3c98-e65c-4746-bd11-ddb0b235a6fe" providerId="ADAL" clId="{E7361840-8346-445A-AE18-FF38BCE02E4C}" dt="2023-05-11T19:29:23.350" v="2741" actId="20577"/>
        <pc:sldMkLst>
          <pc:docMk/>
          <pc:sldMk cId="3575849203" sldId="269"/>
        </pc:sldMkLst>
        <pc:spChg chg="mod">
          <ac:chgData name="Norton, Annemarie" userId="0b1a3c98-e65c-4746-bd11-ddb0b235a6fe" providerId="ADAL" clId="{E7361840-8346-445A-AE18-FF38BCE02E4C}" dt="2023-05-11T19:29:23.350" v="2741" actId="20577"/>
          <ac:spMkLst>
            <pc:docMk/>
            <pc:sldMk cId="3575849203" sldId="269"/>
            <ac:spMk id="2" creationId="{052BD53D-64D7-026D-ECC9-AA247CFB39C3}"/>
          </ac:spMkLst>
        </pc:spChg>
        <pc:spChg chg="del mod">
          <ac:chgData name="Norton, Annemarie" userId="0b1a3c98-e65c-4746-bd11-ddb0b235a6fe" providerId="ADAL" clId="{E7361840-8346-445A-AE18-FF38BCE02E4C}" dt="2023-05-11T19:20:29.256" v="2420" actId="26606"/>
          <ac:spMkLst>
            <pc:docMk/>
            <pc:sldMk cId="3575849203" sldId="269"/>
            <ac:spMk id="3" creationId="{537545E0-6692-FD66-C03E-1963BA88D86F}"/>
          </ac:spMkLst>
        </pc:spChg>
        <pc:spChg chg="add del">
          <ac:chgData name="Norton, Annemarie" userId="0b1a3c98-e65c-4746-bd11-ddb0b235a6fe" providerId="ADAL" clId="{E7361840-8346-445A-AE18-FF38BCE02E4C}" dt="2023-05-11T19:20:49.237" v="2421" actId="26606"/>
          <ac:spMkLst>
            <pc:docMk/>
            <pc:sldMk cId="3575849203" sldId="269"/>
            <ac:spMk id="9" creationId="{F4C359F3-25B2-4E2B-8713-5583EAF4C18E}"/>
          </ac:spMkLst>
        </pc:spChg>
        <pc:spChg chg="add del">
          <ac:chgData name="Norton, Annemarie" userId="0b1a3c98-e65c-4746-bd11-ddb0b235a6fe" providerId="ADAL" clId="{E7361840-8346-445A-AE18-FF38BCE02E4C}" dt="2023-05-11T19:20:49.237" v="2421" actId="26606"/>
          <ac:spMkLst>
            <pc:docMk/>
            <pc:sldMk cId="3575849203" sldId="269"/>
            <ac:spMk id="11" creationId="{B026EB53-A064-438C-B0CD-AC1503631ACC}"/>
          </ac:spMkLst>
        </pc:spChg>
        <pc:spChg chg="add">
          <ac:chgData name="Norton, Annemarie" userId="0b1a3c98-e65c-4746-bd11-ddb0b235a6fe" providerId="ADAL" clId="{E7361840-8346-445A-AE18-FF38BCE02E4C}" dt="2023-05-11T19:20:49.237" v="2421" actId="26606"/>
          <ac:spMkLst>
            <pc:docMk/>
            <pc:sldMk cId="3575849203" sldId="269"/>
            <ac:spMk id="15" creationId="{C33BF9DD-8A45-4EEE-B231-0A14D322E5F9}"/>
          </ac:spMkLst>
        </pc:spChg>
        <pc:spChg chg="add del">
          <ac:chgData name="Norton, Annemarie" userId="0b1a3c98-e65c-4746-bd11-ddb0b235a6fe" providerId="ADAL" clId="{E7361840-8346-445A-AE18-FF38BCE02E4C}" dt="2023-05-11T19:20:20.171" v="2419" actId="26606"/>
          <ac:spMkLst>
            <pc:docMk/>
            <pc:sldMk cId="3575849203" sldId="269"/>
            <ac:spMk id="18" creationId="{154480E5-678B-478F-9170-46502C5FB3E3}"/>
          </ac:spMkLst>
        </pc:spChg>
        <pc:spChg chg="add del">
          <ac:chgData name="Norton, Annemarie" userId="0b1a3c98-e65c-4746-bd11-ddb0b235a6fe" providerId="ADAL" clId="{E7361840-8346-445A-AE18-FF38BCE02E4C}" dt="2023-05-11T19:20:20.171" v="2419" actId="26606"/>
          <ac:spMkLst>
            <pc:docMk/>
            <pc:sldMk cId="3575849203" sldId="269"/>
            <ac:spMk id="20" creationId="{B598D875-841B-47A7-B4C8-237DBCE2FBC7}"/>
          </ac:spMkLst>
        </pc:spChg>
        <pc:spChg chg="add">
          <ac:chgData name="Norton, Annemarie" userId="0b1a3c98-e65c-4746-bd11-ddb0b235a6fe" providerId="ADAL" clId="{E7361840-8346-445A-AE18-FF38BCE02E4C}" dt="2023-05-11T19:20:49.237" v="2421" actId="26606"/>
          <ac:spMkLst>
            <pc:docMk/>
            <pc:sldMk cId="3575849203" sldId="269"/>
            <ac:spMk id="22" creationId="{D5FBCAC9-BD8B-4F3B-AD74-EF37D4211349}"/>
          </ac:spMkLst>
        </pc:spChg>
        <pc:spChg chg="add">
          <ac:chgData name="Norton, Annemarie" userId="0b1a3c98-e65c-4746-bd11-ddb0b235a6fe" providerId="ADAL" clId="{E7361840-8346-445A-AE18-FF38BCE02E4C}" dt="2023-05-11T19:20:49.237" v="2421" actId="26606"/>
          <ac:spMkLst>
            <pc:docMk/>
            <pc:sldMk cId="3575849203" sldId="269"/>
            <ac:spMk id="24" creationId="{9556C5A8-AD7E-4CE7-87BE-9EA3B5E1786F}"/>
          </ac:spMkLst>
        </pc:spChg>
        <pc:graphicFrameChg chg="add mod modGraphic">
          <ac:chgData name="Norton, Annemarie" userId="0b1a3c98-e65c-4746-bd11-ddb0b235a6fe" providerId="ADAL" clId="{E7361840-8346-445A-AE18-FF38BCE02E4C}" dt="2023-05-11T19:24:00.791" v="2729" actId="20577"/>
          <ac:graphicFrameMkLst>
            <pc:docMk/>
            <pc:sldMk cId="3575849203" sldId="269"/>
            <ac:graphicFrameMk id="13" creationId="{23F29F6E-3812-F7ED-9AFB-72DA5D5FE6FB}"/>
          </ac:graphicFrameMkLst>
        </pc:graphicFrameChg>
        <pc:picChg chg="add mod ord">
          <ac:chgData name="Norton, Annemarie" userId="0b1a3c98-e65c-4746-bd11-ddb0b235a6fe" providerId="ADAL" clId="{E7361840-8346-445A-AE18-FF38BCE02E4C}" dt="2023-05-11T19:20:49.237" v="2421" actId="26606"/>
          <ac:picMkLst>
            <pc:docMk/>
            <pc:sldMk cId="3575849203" sldId="269"/>
            <ac:picMk id="5" creationId="{480A8AE2-47DE-EE38-495E-FD14111E1DD4}"/>
          </ac:picMkLst>
        </pc:picChg>
        <pc:cxnChg chg="add del">
          <ac:chgData name="Norton, Annemarie" userId="0b1a3c98-e65c-4746-bd11-ddb0b235a6fe" providerId="ADAL" clId="{E7361840-8346-445A-AE18-FF38BCE02E4C}" dt="2023-05-11T19:20:20.171" v="2419" actId="26606"/>
          <ac:cxnSpMkLst>
            <pc:docMk/>
            <pc:sldMk cId="3575849203" sldId="269"/>
            <ac:cxnSpMk id="16" creationId="{E9F7CBA9-9D9B-479F-AAB5-BF785971CD85}"/>
          </ac:cxnSpMkLst>
        </pc:cxnChg>
        <pc:cxnChg chg="add">
          <ac:chgData name="Norton, Annemarie" userId="0b1a3c98-e65c-4746-bd11-ddb0b235a6fe" providerId="ADAL" clId="{E7361840-8346-445A-AE18-FF38BCE02E4C}" dt="2023-05-11T19:20:49.237" v="2421" actId="26606"/>
          <ac:cxnSpMkLst>
            <pc:docMk/>
            <pc:sldMk cId="3575849203" sldId="269"/>
            <ac:cxnSpMk id="17" creationId="{9020DCC9-F851-4562-BB20-1AB3C51BFD08}"/>
          </ac:cxnSpMkLst>
        </pc:cxnChg>
      </pc:sldChg>
    </pc:docChg>
  </pc:docChgLst>
  <pc:docChgLst>
    <pc:chgData name="Norton, Annemarie" userId="S::anorton3@calstatela.edu::0b1a3c98-e65c-4746-bd11-ddb0b235a6fe" providerId="AD" clId="Web-{B366AEE6-D7EB-4835-8878-AAB26C47F292}"/>
    <pc:docChg chg="delSld modSld sldOrd">
      <pc:chgData name="Norton, Annemarie" userId="S::anorton3@calstatela.edu::0b1a3c98-e65c-4746-bd11-ddb0b235a6fe" providerId="AD" clId="Web-{B366AEE6-D7EB-4835-8878-AAB26C47F292}" dt="2023-05-11T02:42:44.773" v="62" actId="20577"/>
      <pc:docMkLst>
        <pc:docMk/>
      </pc:docMkLst>
      <pc:sldChg chg="modSp">
        <pc:chgData name="Norton, Annemarie" userId="S::anorton3@calstatela.edu::0b1a3c98-e65c-4746-bd11-ddb0b235a6fe" providerId="AD" clId="Web-{B366AEE6-D7EB-4835-8878-AAB26C47F292}" dt="2023-05-11T02:42:44.773" v="62" actId="20577"/>
        <pc:sldMkLst>
          <pc:docMk/>
          <pc:sldMk cId="608742679" sldId="260"/>
        </pc:sldMkLst>
        <pc:spChg chg="mod">
          <ac:chgData name="Norton, Annemarie" userId="S::anorton3@calstatela.edu::0b1a3c98-e65c-4746-bd11-ddb0b235a6fe" providerId="AD" clId="Web-{B366AEE6-D7EB-4835-8878-AAB26C47F292}" dt="2023-05-11T02:41:12.392" v="12" actId="20577"/>
          <ac:spMkLst>
            <pc:docMk/>
            <pc:sldMk cId="608742679" sldId="260"/>
            <ac:spMk id="2" creationId="{684C97BC-399B-0634-1037-732A5102A1EF}"/>
          </ac:spMkLst>
        </pc:spChg>
        <pc:spChg chg="mod">
          <ac:chgData name="Norton, Annemarie" userId="S::anorton3@calstatela.edu::0b1a3c98-e65c-4746-bd11-ddb0b235a6fe" providerId="AD" clId="Web-{B366AEE6-D7EB-4835-8878-AAB26C47F292}" dt="2023-05-11T02:42:44.773" v="62" actId="20577"/>
          <ac:spMkLst>
            <pc:docMk/>
            <pc:sldMk cId="608742679" sldId="260"/>
            <ac:spMk id="3" creationId="{301EE4CC-39F2-5C49-4662-D1A131DF6137}"/>
          </ac:spMkLst>
        </pc:spChg>
      </pc:sldChg>
      <pc:sldChg chg="del">
        <pc:chgData name="Norton, Annemarie" userId="S::anorton3@calstatela.edu::0b1a3c98-e65c-4746-bd11-ddb0b235a6fe" providerId="AD" clId="Web-{B366AEE6-D7EB-4835-8878-AAB26C47F292}" dt="2023-05-11T02:41:25.049" v="19"/>
        <pc:sldMkLst>
          <pc:docMk/>
          <pc:sldMk cId="1901697319" sldId="261"/>
        </pc:sldMkLst>
      </pc:sldChg>
      <pc:sldChg chg="ord">
        <pc:chgData name="Norton, Annemarie" userId="S::anorton3@calstatela.edu::0b1a3c98-e65c-4746-bd11-ddb0b235a6fe" providerId="AD" clId="Web-{B366AEE6-D7EB-4835-8878-AAB26C47F292}" dt="2023-05-11T02:41:54.098" v="21"/>
        <pc:sldMkLst>
          <pc:docMk/>
          <pc:sldMk cId="4011950290" sldId="262"/>
        </pc:sldMkLst>
      </pc:sldChg>
      <pc:sldChg chg="ord">
        <pc:chgData name="Norton, Annemarie" userId="S::anorton3@calstatela.edu::0b1a3c98-e65c-4746-bd11-ddb0b235a6fe" providerId="AD" clId="Web-{B366AEE6-D7EB-4835-8878-AAB26C47F292}" dt="2023-05-11T02:41:43.785" v="20"/>
        <pc:sldMkLst>
          <pc:docMk/>
          <pc:sldMk cId="936085577" sldId="263"/>
        </pc:sldMkLst>
      </pc:sldChg>
    </pc:docChg>
  </pc:docChgLst>
  <pc:docChgLst>
    <pc:chgData name="Norton, Annemarie" userId="0b1a3c98-e65c-4746-bd11-ddb0b235a6fe" providerId="ADAL" clId="{D972058A-1455-455F-BD1E-8CAD50B8B8EF}"/>
    <pc:docChg chg="undo redo custSel addSld delSld modSld sldOrd">
      <pc:chgData name="Norton, Annemarie" userId="0b1a3c98-e65c-4746-bd11-ddb0b235a6fe" providerId="ADAL" clId="{D972058A-1455-455F-BD1E-8CAD50B8B8EF}" dt="2023-05-04T21:49:32.667" v="1870" actId="14826"/>
      <pc:docMkLst>
        <pc:docMk/>
      </pc:docMkLst>
      <pc:sldChg chg="addSp delSp modSp mod setBg">
        <pc:chgData name="Norton, Annemarie" userId="0b1a3c98-e65c-4746-bd11-ddb0b235a6fe" providerId="ADAL" clId="{D972058A-1455-455F-BD1E-8CAD50B8B8EF}" dt="2023-05-04T21:37:22.434" v="1584" actId="20577"/>
        <pc:sldMkLst>
          <pc:docMk/>
          <pc:sldMk cId="132535408" sldId="257"/>
        </pc:sldMkLst>
        <pc:spChg chg="mod">
          <ac:chgData name="Norton, Annemarie" userId="0b1a3c98-e65c-4746-bd11-ddb0b235a6fe" providerId="ADAL" clId="{D972058A-1455-455F-BD1E-8CAD50B8B8EF}" dt="2023-05-04T21:37:19.600" v="1583" actId="20577"/>
          <ac:spMkLst>
            <pc:docMk/>
            <pc:sldMk cId="132535408" sldId="257"/>
            <ac:spMk id="2" creationId="{D7DEF81D-09A8-3032-4CE0-C189DB67B745}"/>
          </ac:spMkLst>
        </pc:spChg>
        <pc:spChg chg="del mod">
          <ac:chgData name="Norton, Annemarie" userId="0b1a3c98-e65c-4746-bd11-ddb0b235a6fe" providerId="ADAL" clId="{D972058A-1455-455F-BD1E-8CAD50B8B8EF}" dt="2023-05-04T21:24:15.736" v="836" actId="26606"/>
          <ac:spMkLst>
            <pc:docMk/>
            <pc:sldMk cId="132535408" sldId="257"/>
            <ac:spMk id="3" creationId="{1EF3B178-27D1-2319-9F9D-97D7965E33DD}"/>
          </ac:spMkLst>
        </pc:spChg>
        <pc:spChg chg="add del">
          <ac:chgData name="Norton, Annemarie" userId="0b1a3c98-e65c-4746-bd11-ddb0b235a6fe" providerId="ADAL" clId="{D972058A-1455-455F-BD1E-8CAD50B8B8EF}" dt="2023-05-04T21:25:47.168" v="846" actId="26606"/>
          <ac:spMkLst>
            <pc:docMk/>
            <pc:sldMk cId="132535408" sldId="257"/>
            <ac:spMk id="10" creationId="{F9E80720-23E6-4B89-B77E-04A7689F1BA8}"/>
          </ac:spMkLst>
        </pc:spChg>
        <pc:spChg chg="add del">
          <ac:chgData name="Norton, Annemarie" userId="0b1a3c98-e65c-4746-bd11-ddb0b235a6fe" providerId="ADAL" clId="{D972058A-1455-455F-BD1E-8CAD50B8B8EF}" dt="2023-05-04T21:25:47.168" v="846" actId="26606"/>
          <ac:spMkLst>
            <pc:docMk/>
            <pc:sldMk cId="132535408" sldId="257"/>
            <ac:spMk id="12" creationId="{CD1D3CA1-3EB6-41F3-A419-8424B56BE63A}"/>
          </ac:spMkLst>
        </pc:spChg>
        <pc:spChg chg="add del">
          <ac:chgData name="Norton, Annemarie" userId="0b1a3c98-e65c-4746-bd11-ddb0b235a6fe" providerId="ADAL" clId="{D972058A-1455-455F-BD1E-8CAD50B8B8EF}" dt="2023-05-04T21:25:47.168" v="846" actId="26606"/>
          <ac:spMkLst>
            <pc:docMk/>
            <pc:sldMk cId="132535408" sldId="257"/>
            <ac:spMk id="14" creationId="{4D87F7B2-AA36-4B58-BC2C-1BBA135E8B6B}"/>
          </ac:spMkLst>
        </pc:spChg>
        <pc:graphicFrameChg chg="add mod modGraphic">
          <ac:chgData name="Norton, Annemarie" userId="0b1a3c98-e65c-4746-bd11-ddb0b235a6fe" providerId="ADAL" clId="{D972058A-1455-455F-BD1E-8CAD50B8B8EF}" dt="2023-05-04T21:37:22.434" v="1584" actId="20577"/>
          <ac:graphicFrameMkLst>
            <pc:docMk/>
            <pc:sldMk cId="132535408" sldId="257"/>
            <ac:graphicFrameMk id="5" creationId="{BC082D51-33ED-6833-1708-E07F826E73E5}"/>
          </ac:graphicFrameMkLst>
        </pc:graphicFrameChg>
      </pc:sldChg>
      <pc:sldChg chg="addSp delSp modSp new del mod setBg">
        <pc:chgData name="Norton, Annemarie" userId="0b1a3c98-e65c-4746-bd11-ddb0b235a6fe" providerId="ADAL" clId="{D972058A-1455-455F-BD1E-8CAD50B8B8EF}" dt="2023-05-04T20:38:30.476" v="206" actId="2696"/>
        <pc:sldMkLst>
          <pc:docMk/>
          <pc:sldMk cId="978367756" sldId="258"/>
        </pc:sldMkLst>
        <pc:spChg chg="mod">
          <ac:chgData name="Norton, Annemarie" userId="0b1a3c98-e65c-4746-bd11-ddb0b235a6fe" providerId="ADAL" clId="{D972058A-1455-455F-BD1E-8CAD50B8B8EF}" dt="2023-05-04T20:37:59.127" v="199" actId="26606"/>
          <ac:spMkLst>
            <pc:docMk/>
            <pc:sldMk cId="978367756" sldId="258"/>
            <ac:spMk id="2" creationId="{B7ABD07C-640A-F762-13DA-FFBE01DF0A38}"/>
          </ac:spMkLst>
        </pc:spChg>
        <pc:spChg chg="mod">
          <ac:chgData name="Norton, Annemarie" userId="0b1a3c98-e65c-4746-bd11-ddb0b235a6fe" providerId="ADAL" clId="{D972058A-1455-455F-BD1E-8CAD50B8B8EF}" dt="2023-05-04T20:38:05.206" v="204" actId="20577"/>
          <ac:spMkLst>
            <pc:docMk/>
            <pc:sldMk cId="978367756" sldId="258"/>
            <ac:spMk id="3" creationId="{F773AA2B-2178-26E2-A370-A1C0ACA25557}"/>
          </ac:spMkLst>
        </pc:spChg>
        <pc:spChg chg="add del">
          <ac:chgData name="Norton, Annemarie" userId="0b1a3c98-e65c-4746-bd11-ddb0b235a6fe" providerId="ADAL" clId="{D972058A-1455-455F-BD1E-8CAD50B8B8EF}" dt="2023-05-04T20:37:59.127" v="199" actId="26606"/>
          <ac:spMkLst>
            <pc:docMk/>
            <pc:sldMk cId="978367756" sldId="258"/>
            <ac:spMk id="10" creationId="{52ABB703-2B0E-4C3B-B4A2-F3973548E561}"/>
          </ac:spMkLst>
        </pc:spChg>
        <pc:spChg chg="add del">
          <ac:chgData name="Norton, Annemarie" userId="0b1a3c98-e65c-4746-bd11-ddb0b235a6fe" providerId="ADAL" clId="{D972058A-1455-455F-BD1E-8CAD50B8B8EF}" dt="2023-05-04T20:37:59.127" v="199" actId="26606"/>
          <ac:spMkLst>
            <pc:docMk/>
            <pc:sldMk cId="978367756" sldId="258"/>
            <ac:spMk id="14" creationId="{E95DA498-D9A2-4DA9-B9DA-B3776E08CF7E}"/>
          </ac:spMkLst>
        </pc:spChg>
        <pc:spChg chg="add del">
          <ac:chgData name="Norton, Annemarie" userId="0b1a3c98-e65c-4746-bd11-ddb0b235a6fe" providerId="ADAL" clId="{D972058A-1455-455F-BD1E-8CAD50B8B8EF}" dt="2023-05-04T20:37:59.127" v="199" actId="26606"/>
          <ac:spMkLst>
            <pc:docMk/>
            <pc:sldMk cId="978367756" sldId="258"/>
            <ac:spMk id="16" creationId="{82A73093-4B9D-420D-B17E-52293703A1D4}"/>
          </ac:spMkLst>
        </pc:spChg>
        <pc:picChg chg="add del">
          <ac:chgData name="Norton, Annemarie" userId="0b1a3c98-e65c-4746-bd11-ddb0b235a6fe" providerId="ADAL" clId="{D972058A-1455-455F-BD1E-8CAD50B8B8EF}" dt="2023-05-04T20:37:59.127" v="199" actId="26606"/>
          <ac:picMkLst>
            <pc:docMk/>
            <pc:sldMk cId="978367756" sldId="258"/>
            <ac:picMk id="7" creationId="{1A2AE21D-31ED-2F73-7B59-69FDA6887925}"/>
          </ac:picMkLst>
        </pc:picChg>
        <pc:cxnChg chg="add del">
          <ac:chgData name="Norton, Annemarie" userId="0b1a3c98-e65c-4746-bd11-ddb0b235a6fe" providerId="ADAL" clId="{D972058A-1455-455F-BD1E-8CAD50B8B8EF}" dt="2023-05-04T20:37:59.127" v="199" actId="26606"/>
          <ac:cxnSpMkLst>
            <pc:docMk/>
            <pc:sldMk cId="978367756" sldId="258"/>
            <ac:cxnSpMk id="12" creationId="{9C21570E-E159-49A6-9891-FA397B7A92D3}"/>
          </ac:cxnSpMkLst>
        </pc:cxnChg>
      </pc:sldChg>
      <pc:sldChg chg="modSp new del mod ord modNotesTx">
        <pc:chgData name="Norton, Annemarie" userId="0b1a3c98-e65c-4746-bd11-ddb0b235a6fe" providerId="ADAL" clId="{D972058A-1455-455F-BD1E-8CAD50B8B8EF}" dt="2023-05-04T21:46:51.565" v="1848" actId="2696"/>
        <pc:sldMkLst>
          <pc:docMk/>
          <pc:sldMk cId="4212116614" sldId="259"/>
        </pc:sldMkLst>
        <pc:spChg chg="mod">
          <ac:chgData name="Norton, Annemarie" userId="0b1a3c98-e65c-4746-bd11-ddb0b235a6fe" providerId="ADAL" clId="{D972058A-1455-455F-BD1E-8CAD50B8B8EF}" dt="2023-05-04T20:37:09.407" v="196"/>
          <ac:spMkLst>
            <pc:docMk/>
            <pc:sldMk cId="4212116614" sldId="259"/>
            <ac:spMk id="2" creationId="{BF301585-C571-3F2A-28E0-FB322E137C60}"/>
          </ac:spMkLst>
        </pc:spChg>
        <pc:spChg chg="mod">
          <ac:chgData name="Norton, Annemarie" userId="0b1a3c98-e65c-4746-bd11-ddb0b235a6fe" providerId="ADAL" clId="{D972058A-1455-455F-BD1E-8CAD50B8B8EF}" dt="2023-05-04T20:37:18.110" v="197"/>
          <ac:spMkLst>
            <pc:docMk/>
            <pc:sldMk cId="4212116614" sldId="259"/>
            <ac:spMk id="3" creationId="{D4084F95-2F6E-3A4B-B696-C7061A57DAE9}"/>
          </ac:spMkLst>
        </pc:spChg>
      </pc:sldChg>
      <pc:sldChg chg="addSp delSp modSp new mod setBg">
        <pc:chgData name="Norton, Annemarie" userId="0b1a3c98-e65c-4746-bd11-ddb0b235a6fe" providerId="ADAL" clId="{D972058A-1455-455F-BD1E-8CAD50B8B8EF}" dt="2023-05-04T21:49:32.667" v="1870" actId="14826"/>
        <pc:sldMkLst>
          <pc:docMk/>
          <pc:sldMk cId="608742679" sldId="260"/>
        </pc:sldMkLst>
        <pc:spChg chg="mod">
          <ac:chgData name="Norton, Annemarie" userId="0b1a3c98-e65c-4746-bd11-ddb0b235a6fe" providerId="ADAL" clId="{D972058A-1455-455F-BD1E-8CAD50B8B8EF}" dt="2023-05-04T21:48:16.989" v="1867" actId="26606"/>
          <ac:spMkLst>
            <pc:docMk/>
            <pc:sldMk cId="608742679" sldId="260"/>
            <ac:spMk id="2" creationId="{684C97BC-399B-0634-1037-732A5102A1EF}"/>
          </ac:spMkLst>
        </pc:spChg>
        <pc:spChg chg="mod ord">
          <ac:chgData name="Norton, Annemarie" userId="0b1a3c98-e65c-4746-bd11-ddb0b235a6fe" providerId="ADAL" clId="{D972058A-1455-455F-BD1E-8CAD50B8B8EF}" dt="2023-05-04T21:48:33.439" v="1869" actId="20577"/>
          <ac:spMkLst>
            <pc:docMk/>
            <pc:sldMk cId="608742679" sldId="260"/>
            <ac:spMk id="3" creationId="{301EE4CC-39F2-5C49-4662-D1A131DF6137}"/>
          </ac:spMkLst>
        </pc:spChg>
        <pc:spChg chg="add del">
          <ac:chgData name="Norton, Annemarie" userId="0b1a3c98-e65c-4746-bd11-ddb0b235a6fe" providerId="ADAL" clId="{D972058A-1455-455F-BD1E-8CAD50B8B8EF}" dt="2023-05-04T21:47:19.483" v="1851" actId="26606"/>
          <ac:spMkLst>
            <pc:docMk/>
            <pc:sldMk cId="608742679" sldId="260"/>
            <ac:spMk id="9" creationId="{990D0034-F768-41E7-85D4-F38C4DE85770}"/>
          </ac:spMkLst>
        </pc:spChg>
        <pc:spChg chg="add del">
          <ac:chgData name="Norton, Annemarie" userId="0b1a3c98-e65c-4746-bd11-ddb0b235a6fe" providerId="ADAL" clId="{D972058A-1455-455F-BD1E-8CAD50B8B8EF}" dt="2023-05-04T21:47:19.483" v="1851" actId="26606"/>
          <ac:spMkLst>
            <pc:docMk/>
            <pc:sldMk cId="608742679" sldId="260"/>
            <ac:spMk id="11" creationId="{C4F7E42D-8B5A-4FC8-81CD-9E60171F7FA8}"/>
          </ac:spMkLst>
        </pc:spChg>
        <pc:spChg chg="add del">
          <ac:chgData name="Norton, Annemarie" userId="0b1a3c98-e65c-4746-bd11-ddb0b235a6fe" providerId="ADAL" clId="{D972058A-1455-455F-BD1E-8CAD50B8B8EF}" dt="2023-05-04T21:47:19.483" v="1851" actId="26606"/>
          <ac:spMkLst>
            <pc:docMk/>
            <pc:sldMk cId="608742679" sldId="260"/>
            <ac:spMk id="13" creationId="{8C04651D-B9F4-4935-A02D-364153FBDF54}"/>
          </ac:spMkLst>
        </pc:spChg>
        <pc:spChg chg="add del">
          <ac:chgData name="Norton, Annemarie" userId="0b1a3c98-e65c-4746-bd11-ddb0b235a6fe" providerId="ADAL" clId="{D972058A-1455-455F-BD1E-8CAD50B8B8EF}" dt="2023-05-04T21:48:16.989" v="1867" actId="26606"/>
          <ac:spMkLst>
            <pc:docMk/>
            <pc:sldMk cId="608742679" sldId="260"/>
            <ac:spMk id="18" creationId="{E32D3FD4-6F71-43DF-93B9-87279519C618}"/>
          </ac:spMkLst>
        </pc:spChg>
        <pc:spChg chg="add del">
          <ac:chgData name="Norton, Annemarie" userId="0b1a3c98-e65c-4746-bd11-ddb0b235a6fe" providerId="ADAL" clId="{D972058A-1455-455F-BD1E-8CAD50B8B8EF}" dt="2023-05-04T21:48:16.989" v="1867" actId="26606"/>
          <ac:spMkLst>
            <pc:docMk/>
            <pc:sldMk cId="608742679" sldId="260"/>
            <ac:spMk id="20" creationId="{36F207B4-66C3-4A76-8D54-C2871CF80983}"/>
          </ac:spMkLst>
        </pc:spChg>
        <pc:spChg chg="add">
          <ac:chgData name="Norton, Annemarie" userId="0b1a3c98-e65c-4746-bd11-ddb0b235a6fe" providerId="ADAL" clId="{D972058A-1455-455F-BD1E-8CAD50B8B8EF}" dt="2023-05-04T21:48:16.989" v="1867" actId="26606"/>
          <ac:spMkLst>
            <pc:docMk/>
            <pc:sldMk cId="608742679" sldId="260"/>
            <ac:spMk id="25" creationId="{311973C2-EB8B-452A-A698-4A252FD3AE28}"/>
          </ac:spMkLst>
        </pc:spChg>
        <pc:spChg chg="add">
          <ac:chgData name="Norton, Annemarie" userId="0b1a3c98-e65c-4746-bd11-ddb0b235a6fe" providerId="ADAL" clId="{D972058A-1455-455F-BD1E-8CAD50B8B8EF}" dt="2023-05-04T21:48:16.989" v="1867" actId="26606"/>
          <ac:spMkLst>
            <pc:docMk/>
            <pc:sldMk cId="608742679" sldId="260"/>
            <ac:spMk id="27" creationId="{10162E77-11AD-44A7-84EC-40C59EEFBD2E}"/>
          </ac:spMkLst>
        </pc:spChg>
        <pc:picChg chg="add mod">
          <ac:chgData name="Norton, Annemarie" userId="0b1a3c98-e65c-4746-bd11-ddb0b235a6fe" providerId="ADAL" clId="{D972058A-1455-455F-BD1E-8CAD50B8B8EF}" dt="2023-05-04T21:49:32.667" v="1870" actId="14826"/>
          <ac:picMkLst>
            <pc:docMk/>
            <pc:sldMk cId="608742679" sldId="260"/>
            <ac:picMk id="5" creationId="{62D9876D-A5EB-8BC3-0775-316CFA07CD96}"/>
          </ac:picMkLst>
        </pc:picChg>
        <pc:cxnChg chg="add">
          <ac:chgData name="Norton, Annemarie" userId="0b1a3c98-e65c-4746-bd11-ddb0b235a6fe" providerId="ADAL" clId="{D972058A-1455-455F-BD1E-8CAD50B8B8EF}" dt="2023-05-04T21:48:16.989" v="1867" actId="26606"/>
          <ac:cxnSpMkLst>
            <pc:docMk/>
            <pc:sldMk cId="608742679" sldId="260"/>
            <ac:cxnSpMk id="29" creationId="{5AB158E9-1B40-4CD6-95F0-95CA11DF7B7A}"/>
          </ac:cxnSpMkLst>
        </pc:cxnChg>
      </pc:sldChg>
      <pc:sldChg chg="modSp new mod">
        <pc:chgData name="Norton, Annemarie" userId="0b1a3c98-e65c-4746-bd11-ddb0b235a6fe" providerId="ADAL" clId="{D972058A-1455-455F-BD1E-8CAD50B8B8EF}" dt="2023-05-04T20:31:56.475" v="135" actId="20577"/>
        <pc:sldMkLst>
          <pc:docMk/>
          <pc:sldMk cId="1901697319" sldId="261"/>
        </pc:sldMkLst>
        <pc:spChg chg="mod">
          <ac:chgData name="Norton, Annemarie" userId="0b1a3c98-e65c-4746-bd11-ddb0b235a6fe" providerId="ADAL" clId="{D972058A-1455-455F-BD1E-8CAD50B8B8EF}" dt="2023-05-04T20:31:56.475" v="135" actId="20577"/>
          <ac:spMkLst>
            <pc:docMk/>
            <pc:sldMk cId="1901697319" sldId="261"/>
            <ac:spMk id="2" creationId="{87CF2657-6442-EE8A-9264-25D5B319D990}"/>
          </ac:spMkLst>
        </pc:spChg>
      </pc:sldChg>
      <pc:sldChg chg="modSp new mod">
        <pc:chgData name="Norton, Annemarie" userId="0b1a3c98-e65c-4746-bd11-ddb0b235a6fe" providerId="ADAL" clId="{D972058A-1455-455F-BD1E-8CAD50B8B8EF}" dt="2023-05-04T20:33:01.763" v="158" actId="5793"/>
        <pc:sldMkLst>
          <pc:docMk/>
          <pc:sldMk cId="4011950290" sldId="262"/>
        </pc:sldMkLst>
        <pc:spChg chg="mod">
          <ac:chgData name="Norton, Annemarie" userId="0b1a3c98-e65c-4746-bd11-ddb0b235a6fe" providerId="ADAL" clId="{D972058A-1455-455F-BD1E-8CAD50B8B8EF}" dt="2023-05-04T20:32:27.658" v="146" actId="20577"/>
          <ac:spMkLst>
            <pc:docMk/>
            <pc:sldMk cId="4011950290" sldId="262"/>
            <ac:spMk id="2" creationId="{CF395503-BE11-5B25-FCF6-0A5A97C96B70}"/>
          </ac:spMkLst>
        </pc:spChg>
        <pc:spChg chg="mod">
          <ac:chgData name="Norton, Annemarie" userId="0b1a3c98-e65c-4746-bd11-ddb0b235a6fe" providerId="ADAL" clId="{D972058A-1455-455F-BD1E-8CAD50B8B8EF}" dt="2023-05-04T20:33:01.763" v="158" actId="5793"/>
          <ac:spMkLst>
            <pc:docMk/>
            <pc:sldMk cId="4011950290" sldId="262"/>
            <ac:spMk id="3" creationId="{7373B02D-A16C-D963-4114-B2286A1088CA}"/>
          </ac:spMkLst>
        </pc:spChg>
      </pc:sldChg>
      <pc:sldChg chg="modSp new mod">
        <pc:chgData name="Norton, Annemarie" userId="0b1a3c98-e65c-4746-bd11-ddb0b235a6fe" providerId="ADAL" clId="{D972058A-1455-455F-BD1E-8CAD50B8B8EF}" dt="2023-05-04T20:33:27.556" v="174" actId="20577"/>
        <pc:sldMkLst>
          <pc:docMk/>
          <pc:sldMk cId="936085577" sldId="263"/>
        </pc:sldMkLst>
        <pc:spChg chg="mod">
          <ac:chgData name="Norton, Annemarie" userId="0b1a3c98-e65c-4746-bd11-ddb0b235a6fe" providerId="ADAL" clId="{D972058A-1455-455F-BD1E-8CAD50B8B8EF}" dt="2023-05-04T20:33:27.556" v="174" actId="20577"/>
          <ac:spMkLst>
            <pc:docMk/>
            <pc:sldMk cId="936085577" sldId="263"/>
            <ac:spMk id="2" creationId="{C811671C-99DC-CD9A-36F7-D07F7323EC6C}"/>
          </ac:spMkLst>
        </pc:spChg>
      </pc:sldChg>
      <pc:sldChg chg="addSp delSp modSp new mod setBg modNotesTx">
        <pc:chgData name="Norton, Annemarie" userId="0b1a3c98-e65c-4746-bd11-ddb0b235a6fe" providerId="ADAL" clId="{D972058A-1455-455F-BD1E-8CAD50B8B8EF}" dt="2023-05-04T21:46:22.222" v="1845" actId="6549"/>
        <pc:sldMkLst>
          <pc:docMk/>
          <pc:sldMk cId="700629860" sldId="264"/>
        </pc:sldMkLst>
        <pc:spChg chg="mod">
          <ac:chgData name="Norton, Annemarie" userId="0b1a3c98-e65c-4746-bd11-ddb0b235a6fe" providerId="ADAL" clId="{D972058A-1455-455F-BD1E-8CAD50B8B8EF}" dt="2023-05-04T21:43:57.222" v="1824" actId="26606"/>
          <ac:spMkLst>
            <pc:docMk/>
            <pc:sldMk cId="700629860" sldId="264"/>
            <ac:spMk id="2" creationId="{568EEAA6-158E-37EA-9442-1212DED74A6D}"/>
          </ac:spMkLst>
        </pc:spChg>
        <pc:spChg chg="add del mod">
          <ac:chgData name="Norton, Annemarie" userId="0b1a3c98-e65c-4746-bd11-ddb0b235a6fe" providerId="ADAL" clId="{D972058A-1455-455F-BD1E-8CAD50B8B8EF}" dt="2023-05-04T20:57:49.557" v="538" actId="26606"/>
          <ac:spMkLst>
            <pc:docMk/>
            <pc:sldMk cId="700629860" sldId="264"/>
            <ac:spMk id="3" creationId="{BD9805F0-FF6C-1EE1-17F2-4AC3F92C4D2F}"/>
          </ac:spMkLst>
        </pc:spChg>
        <pc:spChg chg="add del mod">
          <ac:chgData name="Norton, Annemarie" userId="0b1a3c98-e65c-4746-bd11-ddb0b235a6fe" providerId="ADAL" clId="{D972058A-1455-455F-BD1E-8CAD50B8B8EF}" dt="2023-05-04T21:09:09.442" v="677" actId="478"/>
          <ac:spMkLst>
            <pc:docMk/>
            <pc:sldMk cId="700629860" sldId="264"/>
            <ac:spMk id="26" creationId="{80BB7C61-0AF7-1242-7EE0-B176B2C8A753}"/>
          </ac:spMkLst>
        </pc:spChg>
        <pc:spChg chg="add del mod">
          <ac:chgData name="Norton, Annemarie" userId="0b1a3c98-e65c-4746-bd11-ddb0b235a6fe" providerId="ADAL" clId="{D972058A-1455-455F-BD1E-8CAD50B8B8EF}" dt="2023-05-04T21:21:24.199" v="772"/>
          <ac:spMkLst>
            <pc:docMk/>
            <pc:sldMk cId="700629860" sldId="264"/>
            <ac:spMk id="28" creationId="{A8ACB7F6-1C34-90CD-806C-CBF9D8A655B6}"/>
          </ac:spMkLst>
        </pc:spChg>
        <pc:spChg chg="add mod ord">
          <ac:chgData name="Norton, Annemarie" userId="0b1a3c98-e65c-4746-bd11-ddb0b235a6fe" providerId="ADAL" clId="{D972058A-1455-455F-BD1E-8CAD50B8B8EF}" dt="2023-05-04T21:46:09.666" v="1844" actId="27636"/>
          <ac:spMkLst>
            <pc:docMk/>
            <pc:sldMk cId="700629860" sldId="264"/>
            <ac:spMk id="43" creationId="{56AD9B03-241C-0D3F-0452-B7DE7FAFAB75}"/>
          </ac:spMkLst>
        </pc:spChg>
        <pc:spChg chg="add del">
          <ac:chgData name="Norton, Annemarie" userId="0b1a3c98-e65c-4746-bd11-ddb0b235a6fe" providerId="ADAL" clId="{D972058A-1455-455F-BD1E-8CAD50B8B8EF}" dt="2023-05-04T21:43:16.283" v="1820" actId="26606"/>
          <ac:spMkLst>
            <pc:docMk/>
            <pc:sldMk cId="700629860" sldId="264"/>
            <ac:spMk id="45" creationId="{44CC594A-A820-450F-B363-C19201FCFEC6}"/>
          </ac:spMkLst>
        </pc:spChg>
        <pc:spChg chg="add del">
          <ac:chgData name="Norton, Annemarie" userId="0b1a3c98-e65c-4746-bd11-ddb0b235a6fe" providerId="ADAL" clId="{D972058A-1455-455F-BD1E-8CAD50B8B8EF}" dt="2023-05-04T21:43:16.283" v="1820" actId="26606"/>
          <ac:spMkLst>
            <pc:docMk/>
            <pc:sldMk cId="700629860" sldId="264"/>
            <ac:spMk id="46" creationId="{59FAB3DA-E9ED-4574-ABCC-378BC0FF1BBC}"/>
          </ac:spMkLst>
        </pc:spChg>
        <pc:spChg chg="add del">
          <ac:chgData name="Norton, Annemarie" userId="0b1a3c98-e65c-4746-bd11-ddb0b235a6fe" providerId="ADAL" clId="{D972058A-1455-455F-BD1E-8CAD50B8B8EF}" dt="2023-05-04T21:43:16.283" v="1820" actId="26606"/>
          <ac:spMkLst>
            <pc:docMk/>
            <pc:sldMk cId="700629860" sldId="264"/>
            <ac:spMk id="47" creationId="{53B8D6B0-55D6-48DC-86D8-FD95D5F118AB}"/>
          </ac:spMkLst>
        </pc:spChg>
        <pc:spChg chg="add del">
          <ac:chgData name="Norton, Annemarie" userId="0b1a3c98-e65c-4746-bd11-ddb0b235a6fe" providerId="ADAL" clId="{D972058A-1455-455F-BD1E-8CAD50B8B8EF}" dt="2023-05-04T21:41:25.388" v="1811" actId="26606"/>
          <ac:spMkLst>
            <pc:docMk/>
            <pc:sldMk cId="700629860" sldId="264"/>
            <ac:spMk id="48" creationId="{44CC594A-A820-450F-B363-C19201FCFEC6}"/>
          </ac:spMkLst>
        </pc:spChg>
        <pc:spChg chg="add">
          <ac:chgData name="Norton, Annemarie" userId="0b1a3c98-e65c-4746-bd11-ddb0b235a6fe" providerId="ADAL" clId="{D972058A-1455-455F-BD1E-8CAD50B8B8EF}" dt="2023-05-04T21:43:57.222" v="1824" actId="26606"/>
          <ac:spMkLst>
            <pc:docMk/>
            <pc:sldMk cId="700629860" sldId="264"/>
            <ac:spMk id="49" creationId="{44CC594A-A820-450F-B363-C19201FCFEC6}"/>
          </ac:spMkLst>
        </pc:spChg>
        <pc:spChg chg="add del">
          <ac:chgData name="Norton, Annemarie" userId="0b1a3c98-e65c-4746-bd11-ddb0b235a6fe" providerId="ADAL" clId="{D972058A-1455-455F-BD1E-8CAD50B8B8EF}" dt="2023-05-04T21:41:25.388" v="1811" actId="26606"/>
          <ac:spMkLst>
            <pc:docMk/>
            <pc:sldMk cId="700629860" sldId="264"/>
            <ac:spMk id="50" creationId="{59FAB3DA-E9ED-4574-ABCC-378BC0FF1BBC}"/>
          </ac:spMkLst>
        </pc:spChg>
        <pc:spChg chg="add">
          <ac:chgData name="Norton, Annemarie" userId="0b1a3c98-e65c-4746-bd11-ddb0b235a6fe" providerId="ADAL" clId="{D972058A-1455-455F-BD1E-8CAD50B8B8EF}" dt="2023-05-04T21:43:57.222" v="1824" actId="26606"/>
          <ac:spMkLst>
            <pc:docMk/>
            <pc:sldMk cId="700629860" sldId="264"/>
            <ac:spMk id="51" creationId="{59FAB3DA-E9ED-4574-ABCC-378BC0FF1BBC}"/>
          </ac:spMkLst>
        </pc:spChg>
        <pc:spChg chg="add del">
          <ac:chgData name="Norton, Annemarie" userId="0b1a3c98-e65c-4746-bd11-ddb0b235a6fe" providerId="ADAL" clId="{D972058A-1455-455F-BD1E-8CAD50B8B8EF}" dt="2023-05-04T21:41:25.388" v="1811" actId="26606"/>
          <ac:spMkLst>
            <pc:docMk/>
            <pc:sldMk cId="700629860" sldId="264"/>
            <ac:spMk id="52" creationId="{53B8D6B0-55D6-48DC-86D8-FD95D5F118AB}"/>
          </ac:spMkLst>
        </pc:spChg>
        <pc:spChg chg="add">
          <ac:chgData name="Norton, Annemarie" userId="0b1a3c98-e65c-4746-bd11-ddb0b235a6fe" providerId="ADAL" clId="{D972058A-1455-455F-BD1E-8CAD50B8B8EF}" dt="2023-05-04T21:43:57.222" v="1824" actId="26606"/>
          <ac:spMkLst>
            <pc:docMk/>
            <pc:sldMk cId="700629860" sldId="264"/>
            <ac:spMk id="53" creationId="{53B8D6B0-55D6-48DC-86D8-FD95D5F118AB}"/>
          </ac:spMkLst>
        </pc:spChg>
        <pc:graphicFrameChg chg="add del mod">
          <ac:chgData name="Norton, Annemarie" userId="0b1a3c98-e65c-4746-bd11-ddb0b235a6fe" providerId="ADAL" clId="{D972058A-1455-455F-BD1E-8CAD50B8B8EF}" dt="2023-05-04T20:44:19.803" v="213" actId="12084"/>
          <ac:graphicFrameMkLst>
            <pc:docMk/>
            <pc:sldMk cId="700629860" sldId="264"/>
            <ac:graphicFrameMk id="4" creationId="{E345F5CE-6A3C-3437-71EC-16818FF5A34E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1:18:36.418" v="759" actId="478"/>
          <ac:graphicFrameMkLst>
            <pc:docMk/>
            <pc:sldMk cId="700629860" sldId="264"/>
            <ac:graphicFrameMk id="5" creationId="{1DD11443-0DE8-AFD9-2A45-1211F333BA2A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0:46:20.600" v="216" actId="1957"/>
          <ac:graphicFrameMkLst>
            <pc:docMk/>
            <pc:sldMk cId="700629860" sldId="264"/>
            <ac:graphicFrameMk id="7" creationId="{5572F80C-63AB-AF65-0A9A-A7BD65F62AB7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0:47:19.253" v="219" actId="1957"/>
          <ac:graphicFrameMkLst>
            <pc:docMk/>
            <pc:sldMk cId="700629860" sldId="264"/>
            <ac:graphicFrameMk id="10" creationId="{39E0810D-7580-1C49-DB0A-8F07059B3E11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0:57:16.040" v="535" actId="12084"/>
          <ac:graphicFrameMkLst>
            <pc:docMk/>
            <pc:sldMk cId="700629860" sldId="264"/>
            <ac:graphicFrameMk id="11" creationId="{324AC379-A722-0035-91B2-E671EB473EEF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0:57:37.633" v="537" actId="12084"/>
          <ac:graphicFrameMkLst>
            <pc:docMk/>
            <pc:sldMk cId="700629860" sldId="264"/>
            <ac:graphicFrameMk id="12" creationId="{A20EF8E0-F112-3879-8EDE-917B829A036C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1:02:26.467" v="564" actId="478"/>
          <ac:graphicFrameMkLst>
            <pc:docMk/>
            <pc:sldMk cId="700629860" sldId="264"/>
            <ac:graphicFrameMk id="15" creationId="{8974A51F-F461-C607-FEE5-FB964007ED0A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1:02:24.841" v="562" actId="1957"/>
          <ac:graphicFrameMkLst>
            <pc:docMk/>
            <pc:sldMk cId="700629860" sldId="264"/>
            <ac:graphicFrameMk id="18" creationId="{AD8E7FF0-BB75-3DB2-C9B7-4C36AD1EAFE6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1:03:23.410" v="567" actId="1957"/>
          <ac:graphicFrameMkLst>
            <pc:docMk/>
            <pc:sldMk cId="700629860" sldId="264"/>
            <ac:graphicFrameMk id="21" creationId="{8A5D3CE2-64E0-CF0D-32BE-12AAFF99072C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1:09:09.881" v="678" actId="1957"/>
          <ac:graphicFrameMkLst>
            <pc:docMk/>
            <pc:sldMk cId="700629860" sldId="264"/>
            <ac:graphicFrameMk id="24" creationId="{B70DA2DE-C869-DB46-94D9-D0C398FBD870}"/>
          </ac:graphicFrameMkLst>
        </pc:graphicFrameChg>
        <pc:graphicFrameChg chg="add del">
          <ac:chgData name="Norton, Annemarie" userId="0b1a3c98-e65c-4746-bd11-ddb0b235a6fe" providerId="ADAL" clId="{D972058A-1455-455F-BD1E-8CAD50B8B8EF}" dt="2023-05-04T21:09:06.634" v="675" actId="26606"/>
          <ac:graphicFrameMkLst>
            <pc:docMk/>
            <pc:sldMk cId="700629860" sldId="264"/>
            <ac:graphicFrameMk id="29" creationId="{B70DA2DE-C869-DB46-94D9-D0C398FBD870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1:18:34.817" v="757" actId="1957"/>
          <ac:graphicFrameMkLst>
            <pc:docMk/>
            <pc:sldMk cId="700629860" sldId="264"/>
            <ac:graphicFrameMk id="32" creationId="{40521342-4071-720B-8C1A-AEE31494F44D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1:19:45.381" v="766" actId="1957"/>
          <ac:graphicFrameMkLst>
            <pc:docMk/>
            <pc:sldMk cId="700629860" sldId="264"/>
            <ac:graphicFrameMk id="35" creationId="{B82A26A8-28F8-99C5-8C52-76816FC3763E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1:20:15.484" v="771" actId="1957"/>
          <ac:graphicFrameMkLst>
            <pc:docMk/>
            <pc:sldMk cId="700629860" sldId="264"/>
            <ac:graphicFrameMk id="38" creationId="{1932C44D-8F8D-4E13-8F00-4CF70B6AA62F}"/>
          </ac:graphicFrameMkLst>
        </pc:graphicFrameChg>
        <pc:graphicFrameChg chg="add mod ord modGraphic">
          <ac:chgData name="Norton, Annemarie" userId="0b1a3c98-e65c-4746-bd11-ddb0b235a6fe" providerId="ADAL" clId="{D972058A-1455-455F-BD1E-8CAD50B8B8EF}" dt="2023-05-04T21:44:08.128" v="1826" actId="1076"/>
          <ac:graphicFrameMkLst>
            <pc:docMk/>
            <pc:sldMk cId="700629860" sldId="264"/>
            <ac:graphicFrameMk id="41" creationId="{7D930A6C-7C66-CB6D-B85D-337B71809161}"/>
          </ac:graphicFrameMkLst>
        </pc:graphicFrameChg>
      </pc:sldChg>
      <pc:sldChg chg="addSp delSp modSp new mod modNotesTx">
        <pc:chgData name="Norton, Annemarie" userId="0b1a3c98-e65c-4746-bd11-ddb0b235a6fe" providerId="ADAL" clId="{D972058A-1455-455F-BD1E-8CAD50B8B8EF}" dt="2023-05-04T21:46:35.040" v="1846" actId="6549"/>
        <pc:sldMkLst>
          <pc:docMk/>
          <pc:sldMk cId="3556150551" sldId="265"/>
        </pc:sldMkLst>
        <pc:spChg chg="mod">
          <ac:chgData name="Norton, Annemarie" userId="0b1a3c98-e65c-4746-bd11-ddb0b235a6fe" providerId="ADAL" clId="{D972058A-1455-455F-BD1E-8CAD50B8B8EF}" dt="2023-05-04T21:37:56.907" v="1611" actId="20577"/>
          <ac:spMkLst>
            <pc:docMk/>
            <pc:sldMk cId="3556150551" sldId="265"/>
            <ac:spMk id="2" creationId="{D3161994-21C5-C944-4A79-A1736B78E95D}"/>
          </ac:spMkLst>
        </pc:spChg>
        <pc:spChg chg="mod">
          <ac:chgData name="Norton, Annemarie" userId="0b1a3c98-e65c-4746-bd11-ddb0b235a6fe" providerId="ADAL" clId="{D972058A-1455-455F-BD1E-8CAD50B8B8EF}" dt="2023-05-04T20:56:15.422" v="529" actId="21"/>
          <ac:spMkLst>
            <pc:docMk/>
            <pc:sldMk cId="3556150551" sldId="265"/>
            <ac:spMk id="3" creationId="{82C625AF-C833-24CB-8EE3-B1BB84D148BE}"/>
          </ac:spMkLst>
        </pc:spChg>
        <pc:spChg chg="add mod">
          <ac:chgData name="Norton, Annemarie" userId="0b1a3c98-e65c-4746-bd11-ddb0b235a6fe" providerId="ADAL" clId="{D972058A-1455-455F-BD1E-8CAD50B8B8EF}" dt="2023-05-04T20:55:08.922" v="527" actId="1076"/>
          <ac:spMkLst>
            <pc:docMk/>
            <pc:sldMk cId="3556150551" sldId="265"/>
            <ac:spMk id="8" creationId="{10BA933F-B518-8F20-5B10-9128D90A3579}"/>
          </ac:spMkLst>
        </pc:spChg>
        <pc:graphicFrameChg chg="add del">
          <ac:chgData name="Norton, Annemarie" userId="0b1a3c98-e65c-4746-bd11-ddb0b235a6fe" providerId="ADAL" clId="{D972058A-1455-455F-BD1E-8CAD50B8B8EF}" dt="2023-05-04T20:50:02.328" v="227" actId="3680"/>
          <ac:graphicFrameMkLst>
            <pc:docMk/>
            <pc:sldMk cId="3556150551" sldId="265"/>
            <ac:graphicFrameMk id="4" creationId="{CB86987B-616B-87C5-3D4F-B6D7749218A3}"/>
          </ac:graphicFrameMkLst>
        </pc:graphicFrameChg>
        <pc:graphicFrameChg chg="add del">
          <ac:chgData name="Norton, Annemarie" userId="0b1a3c98-e65c-4746-bd11-ddb0b235a6fe" providerId="ADAL" clId="{D972058A-1455-455F-BD1E-8CAD50B8B8EF}" dt="2023-05-04T20:50:17.690" v="229" actId="3680"/>
          <ac:graphicFrameMkLst>
            <pc:docMk/>
            <pc:sldMk cId="3556150551" sldId="265"/>
            <ac:graphicFrameMk id="5" creationId="{C3957712-1684-0A30-B234-F5FF6A7625DF}"/>
          </ac:graphicFrameMkLst>
        </pc:graphicFrameChg>
        <pc:graphicFrameChg chg="add mod modGraphic">
          <ac:chgData name="Norton, Annemarie" userId="0b1a3c98-e65c-4746-bd11-ddb0b235a6fe" providerId="ADAL" clId="{D972058A-1455-455F-BD1E-8CAD50B8B8EF}" dt="2023-05-04T21:33:39.982" v="1403" actId="12385"/>
          <ac:graphicFrameMkLst>
            <pc:docMk/>
            <pc:sldMk cId="3556150551" sldId="265"/>
            <ac:graphicFrameMk id="6" creationId="{64B2FF02-1EC3-FC8A-03E5-5801DCD74BB1}"/>
          </ac:graphicFrameMkLst>
        </pc:graphicFrameChg>
      </pc:sldChg>
      <pc:sldChg chg="addSp delSp modSp new del mod ord">
        <pc:chgData name="Norton, Annemarie" userId="0b1a3c98-e65c-4746-bd11-ddb0b235a6fe" providerId="ADAL" clId="{D972058A-1455-455F-BD1E-8CAD50B8B8EF}" dt="2023-05-04T21:46:39.988" v="1847" actId="2696"/>
        <pc:sldMkLst>
          <pc:docMk/>
          <pc:sldMk cId="45061152" sldId="266"/>
        </pc:sldMkLst>
        <pc:spChg chg="add del mod">
          <ac:chgData name="Norton, Annemarie" userId="0b1a3c98-e65c-4746-bd11-ddb0b235a6fe" providerId="ADAL" clId="{D972058A-1455-455F-BD1E-8CAD50B8B8EF}" dt="2023-05-04T21:45:24.281" v="1832" actId="12084"/>
          <ac:spMkLst>
            <pc:docMk/>
            <pc:sldMk cId="45061152" sldId="266"/>
            <ac:spMk id="3" creationId="{2359FA4E-8F57-FA16-C63A-1AB07ECA2DA3}"/>
          </ac:spMkLst>
        </pc:spChg>
        <pc:graphicFrameChg chg="add del mod">
          <ac:chgData name="Norton, Annemarie" userId="0b1a3c98-e65c-4746-bd11-ddb0b235a6fe" providerId="ADAL" clId="{D972058A-1455-455F-BD1E-8CAD50B8B8EF}" dt="2023-05-04T21:32:33.334" v="1397" actId="12084"/>
          <ac:graphicFrameMkLst>
            <pc:docMk/>
            <pc:sldMk cId="45061152" sldId="266"/>
            <ac:graphicFrameMk id="4" creationId="{2EA72EDB-173A-3EFF-7AED-3EF536EA9EF2}"/>
          </ac:graphicFrameMkLst>
        </pc:graphicFrameChg>
        <pc:graphicFrameChg chg="add del mod">
          <ac:chgData name="Norton, Annemarie" userId="0b1a3c98-e65c-4746-bd11-ddb0b235a6fe" providerId="ADAL" clId="{D972058A-1455-455F-BD1E-8CAD50B8B8EF}" dt="2023-05-04T21:45:24.281" v="1832" actId="12084"/>
          <ac:graphicFrameMkLst>
            <pc:docMk/>
            <pc:sldMk cId="45061152" sldId="266"/>
            <ac:graphicFrameMk id="5" creationId="{BDF96115-5B35-F697-AF52-3462FDF4AF27}"/>
          </ac:graphicFrameMkLst>
        </pc:graphicFrameChg>
      </pc:sldChg>
    </pc:docChg>
  </pc:docChgLst>
</pc:chgInfo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Abandoned</cx:pt>
          <cx:pt idx="1">Adopted</cx:pt>
          <cx:pt idx="2">Euthanized</cx:pt>
        </cx:lvl>
      </cx:strDim>
      <cx:numDim type="val">
        <cx:f>Sheet1!$B$2:$B$4</cx:f>
        <cx:lvl ptCount="3" formatCode="#,##0">
          <cx:pt idx="0">3100000</cx:pt>
          <cx:pt idx="1">2000000</cx:pt>
          <cx:pt idx="2">390000</cx:pt>
        </cx:lvl>
      </cx:numDim>
    </cx:data>
  </cx:chartData>
  <cx:chart>
    <cx:title pos="t" align="ctr" overlay="0">
      <cx:tx>
        <cx:txData>
          <cx:v>Dogs in U.S. Animal Shelters (Annually)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rPr>
            <a:t>Dogs in U.S. Animal Shelters (Annually)</a:t>
          </a:r>
        </a:p>
      </cx:txPr>
    </cx:title>
    <cx:plotArea>
      <cx:plotAreaRegion>
        <cx:series layoutId="funnel" uniqueId="{1FD03901-5A42-47EF-83D8-3091E8364F05}">
          <cx:tx>
            <cx:txData>
              <cx:f>Sheet1!$B$1</cx:f>
              <cx:v>Series1</cx:v>
            </cx:txData>
          </cx:tx>
          <cx:spPr>
            <a:solidFill>
              <a:schemeClr val="accent6"/>
            </a:solidFill>
          </cx:spPr>
          <cx:dataPt idx="0">
            <cx:spPr>
              <a:solidFill>
                <a:srgbClr val="E48312"/>
              </a:solidFill>
            </cx:spPr>
          </cx:dataPt>
          <cx:dataPt idx="1">
            <cx:spPr>
              <a:solidFill>
                <a:srgbClr val="637052"/>
              </a:solidFill>
            </cx:spPr>
          </cx:dataPt>
          <cx:dataPt idx="2">
            <cx:spPr>
              <a:solidFill>
                <a:srgbClr val="BD582C"/>
              </a:solidFill>
            </cx:spPr>
          </cx:dataPt>
          <cx:dataLabels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2000"/>
            </a:pPr>
            <a:endParaRPr lang="en-US" sz="2000" b="0" i="0" u="none" strike="noStrike" baseline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5DD019-C0BC-4891-870D-F51C0917FD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84AA2-7B8B-4664-9F5E-A16F212380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Value: </a:t>
          </a:r>
          <a:r>
            <a:rPr lang="en-US" dirty="0"/>
            <a:t>There is a huge untapped market of potential dog owners who could adopt instead of “shop” for a dog</a:t>
          </a:r>
        </a:p>
      </dgm:t>
    </dgm:pt>
    <dgm:pt modelId="{691C4BF6-0993-4BE0-A367-70DA75BAC365}" type="parTrans" cxnId="{48BE710C-B138-476E-8CEA-3812CE4C894D}">
      <dgm:prSet/>
      <dgm:spPr/>
      <dgm:t>
        <a:bodyPr/>
        <a:lstStyle/>
        <a:p>
          <a:endParaRPr lang="en-US"/>
        </a:p>
      </dgm:t>
    </dgm:pt>
    <dgm:pt modelId="{A851FF0B-5A5F-4920-9A31-EC18C76F9664}" type="sibTrans" cxnId="{48BE710C-B138-476E-8CEA-3812CE4C89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35F53A-4D8F-491E-A6CD-AFE53AAD8F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Goal: </a:t>
          </a:r>
          <a:r>
            <a:rPr lang="en-US" dirty="0"/>
            <a:t>To reach our target audience by building a website that showcases our rescue dogs so that they may find loving homes</a:t>
          </a:r>
        </a:p>
      </dgm:t>
    </dgm:pt>
    <dgm:pt modelId="{A66EAF38-2B10-4398-AAA8-D4BFAEAB1A2E}" type="parTrans" cxnId="{AEC74CFD-0353-4559-8782-ECB79DB09520}">
      <dgm:prSet/>
      <dgm:spPr/>
      <dgm:t>
        <a:bodyPr/>
        <a:lstStyle/>
        <a:p>
          <a:endParaRPr lang="en-US"/>
        </a:p>
      </dgm:t>
    </dgm:pt>
    <dgm:pt modelId="{8657BCCF-9C95-4ECA-A34A-BB5CDF14C03A}" type="sibTrans" cxnId="{AEC74CFD-0353-4559-8782-ECB79DB09520}">
      <dgm:prSet/>
      <dgm:spPr/>
      <dgm:t>
        <a:bodyPr/>
        <a:lstStyle/>
        <a:p>
          <a:endParaRPr lang="en-US"/>
        </a:p>
      </dgm:t>
    </dgm:pt>
    <dgm:pt modelId="{81928F3E-A3D5-4C47-A9E2-753CCD5F06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Target Audience</a:t>
          </a:r>
          <a:r>
            <a:rPr lang="en-US" dirty="0"/>
            <a:t>: Dog-loving people who are looking to adopt a dog that fits their preferences and lifestyle</a:t>
          </a:r>
        </a:p>
      </dgm:t>
    </dgm:pt>
    <dgm:pt modelId="{6792F929-DDEA-4C2D-A152-4202E9B81812}" type="parTrans" cxnId="{D24F297A-4F09-4E6A-8524-B8E70FBE2928}">
      <dgm:prSet/>
      <dgm:spPr/>
      <dgm:t>
        <a:bodyPr/>
        <a:lstStyle/>
        <a:p>
          <a:endParaRPr lang="en-US"/>
        </a:p>
      </dgm:t>
    </dgm:pt>
    <dgm:pt modelId="{C1837EC2-EB40-4683-86F0-5A37AD19194F}" type="sibTrans" cxnId="{D24F297A-4F09-4E6A-8524-B8E70FBE2928}">
      <dgm:prSet/>
      <dgm:spPr/>
      <dgm:t>
        <a:bodyPr/>
        <a:lstStyle/>
        <a:p>
          <a:endParaRPr lang="en-US"/>
        </a:p>
      </dgm:t>
    </dgm:pt>
    <dgm:pt modelId="{0615260F-9C48-4D11-95D5-0E0CE76EEA52}" type="pres">
      <dgm:prSet presAssocID="{CB5DD019-C0BC-4891-870D-F51C0917FDFA}" presName="root" presStyleCnt="0">
        <dgm:presLayoutVars>
          <dgm:dir/>
          <dgm:resizeHandles val="exact"/>
        </dgm:presLayoutVars>
      </dgm:prSet>
      <dgm:spPr/>
    </dgm:pt>
    <dgm:pt modelId="{A279BECF-37A2-442D-8209-CC87710E430A}" type="pres">
      <dgm:prSet presAssocID="{8B35F53A-4D8F-491E-A6CD-AFE53AAD8F38}" presName="compNode" presStyleCnt="0"/>
      <dgm:spPr/>
    </dgm:pt>
    <dgm:pt modelId="{CBA243E8-75AE-40CC-9BCD-E93BBF5A8744}" type="pres">
      <dgm:prSet presAssocID="{8B35F53A-4D8F-491E-A6CD-AFE53AAD8F38}" presName="bgRect" presStyleLbl="bgShp" presStyleIdx="0" presStyleCnt="3"/>
      <dgm:spPr/>
    </dgm:pt>
    <dgm:pt modelId="{0FD48260-6319-4C9E-BFAE-E715142F2574}" type="pres">
      <dgm:prSet presAssocID="{8B35F53A-4D8F-491E-A6CD-AFE53AAD8F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66685FC1-51FB-4B2F-8C0A-46DCD86F2F60}" type="pres">
      <dgm:prSet presAssocID="{8B35F53A-4D8F-491E-A6CD-AFE53AAD8F38}" presName="spaceRect" presStyleCnt="0"/>
      <dgm:spPr/>
    </dgm:pt>
    <dgm:pt modelId="{7765C056-B457-4C9B-A5E7-66E19D536FF6}" type="pres">
      <dgm:prSet presAssocID="{8B35F53A-4D8F-491E-A6CD-AFE53AAD8F38}" presName="parTx" presStyleLbl="revTx" presStyleIdx="0" presStyleCnt="3">
        <dgm:presLayoutVars>
          <dgm:chMax val="0"/>
          <dgm:chPref val="0"/>
        </dgm:presLayoutVars>
      </dgm:prSet>
      <dgm:spPr/>
    </dgm:pt>
    <dgm:pt modelId="{DAB7FF2E-7477-40F2-9179-D639F7FC7085}" type="pres">
      <dgm:prSet presAssocID="{8657BCCF-9C95-4ECA-A34A-BB5CDF14C03A}" presName="sibTrans" presStyleCnt="0"/>
      <dgm:spPr/>
    </dgm:pt>
    <dgm:pt modelId="{018BC8CE-7064-4746-941A-BE874E81D8F4}" type="pres">
      <dgm:prSet presAssocID="{81928F3E-A3D5-4C47-A9E2-753CCD5F0689}" presName="compNode" presStyleCnt="0"/>
      <dgm:spPr/>
    </dgm:pt>
    <dgm:pt modelId="{B188B93B-F060-4AC4-9C93-B34A66A9C3A8}" type="pres">
      <dgm:prSet presAssocID="{81928F3E-A3D5-4C47-A9E2-753CCD5F0689}" presName="bgRect" presStyleLbl="bgShp" presStyleIdx="1" presStyleCnt="3"/>
      <dgm:spPr/>
    </dgm:pt>
    <dgm:pt modelId="{392688E4-1530-4423-802B-5E788B77EC7E}" type="pres">
      <dgm:prSet presAssocID="{81928F3E-A3D5-4C47-A9E2-753CCD5F06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5A24BFB6-1C2F-4712-B130-F78EA9A7C6CD}" type="pres">
      <dgm:prSet presAssocID="{81928F3E-A3D5-4C47-A9E2-753CCD5F0689}" presName="spaceRect" presStyleCnt="0"/>
      <dgm:spPr/>
    </dgm:pt>
    <dgm:pt modelId="{FDE3E72E-4147-4BB9-91C0-2A35FA9D6952}" type="pres">
      <dgm:prSet presAssocID="{81928F3E-A3D5-4C47-A9E2-753CCD5F0689}" presName="parTx" presStyleLbl="revTx" presStyleIdx="1" presStyleCnt="3">
        <dgm:presLayoutVars>
          <dgm:chMax val="0"/>
          <dgm:chPref val="0"/>
        </dgm:presLayoutVars>
      </dgm:prSet>
      <dgm:spPr/>
    </dgm:pt>
    <dgm:pt modelId="{13301AF3-035B-462D-953C-C7FE6252B063}" type="pres">
      <dgm:prSet presAssocID="{C1837EC2-EB40-4683-86F0-5A37AD19194F}" presName="sibTrans" presStyleCnt="0"/>
      <dgm:spPr/>
    </dgm:pt>
    <dgm:pt modelId="{A0E33F7F-F1D9-4C33-BFDA-51BB6B4A43A4}" type="pres">
      <dgm:prSet presAssocID="{01C84AA2-7B8B-4664-9F5E-A16F21238006}" presName="compNode" presStyleCnt="0"/>
      <dgm:spPr/>
    </dgm:pt>
    <dgm:pt modelId="{F0A18255-4027-4BC3-AF34-1EEBE3DA9D34}" type="pres">
      <dgm:prSet presAssocID="{01C84AA2-7B8B-4664-9F5E-A16F21238006}" presName="bgRect" presStyleLbl="bgShp" presStyleIdx="2" presStyleCnt="3"/>
      <dgm:spPr/>
    </dgm:pt>
    <dgm:pt modelId="{6B1544F5-3B61-4BA7-B706-0CE09F804A39}" type="pres">
      <dgm:prSet presAssocID="{01C84AA2-7B8B-4664-9F5E-A16F212380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me1 with solid fill"/>
        </a:ext>
      </dgm:extLst>
    </dgm:pt>
    <dgm:pt modelId="{CB4E5236-1BD0-4F5E-B5A9-CF6DB54603A3}" type="pres">
      <dgm:prSet presAssocID="{01C84AA2-7B8B-4664-9F5E-A16F21238006}" presName="spaceRect" presStyleCnt="0"/>
      <dgm:spPr/>
    </dgm:pt>
    <dgm:pt modelId="{D9AF4A69-CE34-475B-9090-89D9ECF964DB}" type="pres">
      <dgm:prSet presAssocID="{01C84AA2-7B8B-4664-9F5E-A16F212380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8BE710C-B138-476E-8CEA-3812CE4C894D}" srcId="{CB5DD019-C0BC-4891-870D-F51C0917FDFA}" destId="{01C84AA2-7B8B-4664-9F5E-A16F21238006}" srcOrd="2" destOrd="0" parTransId="{691C4BF6-0993-4BE0-A367-70DA75BAC365}" sibTransId="{A851FF0B-5A5F-4920-9A31-EC18C76F9664}"/>
    <dgm:cxn modelId="{BF935A64-490A-46EC-8773-54A6D4676BF6}" type="presOf" srcId="{CB5DD019-C0BC-4891-870D-F51C0917FDFA}" destId="{0615260F-9C48-4D11-95D5-0E0CE76EEA52}" srcOrd="0" destOrd="0" presId="urn:microsoft.com/office/officeart/2018/2/layout/IconVerticalSolidList"/>
    <dgm:cxn modelId="{02136868-ACF4-43C2-9A45-8ED1602BB51D}" type="presOf" srcId="{01C84AA2-7B8B-4664-9F5E-A16F21238006}" destId="{D9AF4A69-CE34-475B-9090-89D9ECF964DB}" srcOrd="0" destOrd="0" presId="urn:microsoft.com/office/officeart/2018/2/layout/IconVerticalSolidList"/>
    <dgm:cxn modelId="{D24F297A-4F09-4E6A-8524-B8E70FBE2928}" srcId="{CB5DD019-C0BC-4891-870D-F51C0917FDFA}" destId="{81928F3E-A3D5-4C47-A9E2-753CCD5F0689}" srcOrd="1" destOrd="0" parTransId="{6792F929-DDEA-4C2D-A152-4202E9B81812}" sibTransId="{C1837EC2-EB40-4683-86F0-5A37AD19194F}"/>
    <dgm:cxn modelId="{E8098AAB-4C15-4E6E-9973-EFD6334811CE}" type="presOf" srcId="{81928F3E-A3D5-4C47-A9E2-753CCD5F0689}" destId="{FDE3E72E-4147-4BB9-91C0-2A35FA9D6952}" srcOrd="0" destOrd="0" presId="urn:microsoft.com/office/officeart/2018/2/layout/IconVerticalSolidList"/>
    <dgm:cxn modelId="{0FCEC7D5-1002-445D-87E9-1EAA4F3A8701}" type="presOf" srcId="{8B35F53A-4D8F-491E-A6CD-AFE53AAD8F38}" destId="{7765C056-B457-4C9B-A5E7-66E19D536FF6}" srcOrd="0" destOrd="0" presId="urn:microsoft.com/office/officeart/2018/2/layout/IconVerticalSolidList"/>
    <dgm:cxn modelId="{AEC74CFD-0353-4559-8782-ECB79DB09520}" srcId="{CB5DD019-C0BC-4891-870D-F51C0917FDFA}" destId="{8B35F53A-4D8F-491E-A6CD-AFE53AAD8F38}" srcOrd="0" destOrd="0" parTransId="{A66EAF38-2B10-4398-AAA8-D4BFAEAB1A2E}" sibTransId="{8657BCCF-9C95-4ECA-A34A-BB5CDF14C03A}"/>
    <dgm:cxn modelId="{EFF206F6-FBB2-487C-B4EF-145F519BBDBB}" type="presParOf" srcId="{0615260F-9C48-4D11-95D5-0E0CE76EEA52}" destId="{A279BECF-37A2-442D-8209-CC87710E430A}" srcOrd="0" destOrd="0" presId="urn:microsoft.com/office/officeart/2018/2/layout/IconVerticalSolidList"/>
    <dgm:cxn modelId="{D0C8425F-9976-4544-8892-99D49AABC582}" type="presParOf" srcId="{A279BECF-37A2-442D-8209-CC87710E430A}" destId="{CBA243E8-75AE-40CC-9BCD-E93BBF5A8744}" srcOrd="0" destOrd="0" presId="urn:microsoft.com/office/officeart/2018/2/layout/IconVerticalSolidList"/>
    <dgm:cxn modelId="{E3D36FD0-9ED5-4E2E-8200-849F5A772702}" type="presParOf" srcId="{A279BECF-37A2-442D-8209-CC87710E430A}" destId="{0FD48260-6319-4C9E-BFAE-E715142F2574}" srcOrd="1" destOrd="0" presId="urn:microsoft.com/office/officeart/2018/2/layout/IconVerticalSolidList"/>
    <dgm:cxn modelId="{184FEC4B-D248-4C61-992F-8A72BF666815}" type="presParOf" srcId="{A279BECF-37A2-442D-8209-CC87710E430A}" destId="{66685FC1-51FB-4B2F-8C0A-46DCD86F2F60}" srcOrd="2" destOrd="0" presId="urn:microsoft.com/office/officeart/2018/2/layout/IconVerticalSolidList"/>
    <dgm:cxn modelId="{329DCEDC-98B2-4FD7-94DD-532A443FFC65}" type="presParOf" srcId="{A279BECF-37A2-442D-8209-CC87710E430A}" destId="{7765C056-B457-4C9B-A5E7-66E19D536FF6}" srcOrd="3" destOrd="0" presId="urn:microsoft.com/office/officeart/2018/2/layout/IconVerticalSolidList"/>
    <dgm:cxn modelId="{EF43775B-922C-4F70-904E-8D8F153C7009}" type="presParOf" srcId="{0615260F-9C48-4D11-95D5-0E0CE76EEA52}" destId="{DAB7FF2E-7477-40F2-9179-D639F7FC7085}" srcOrd="1" destOrd="0" presId="urn:microsoft.com/office/officeart/2018/2/layout/IconVerticalSolidList"/>
    <dgm:cxn modelId="{7563D146-B586-44EC-8E19-B875AF21D147}" type="presParOf" srcId="{0615260F-9C48-4D11-95D5-0E0CE76EEA52}" destId="{018BC8CE-7064-4746-941A-BE874E81D8F4}" srcOrd="2" destOrd="0" presId="urn:microsoft.com/office/officeart/2018/2/layout/IconVerticalSolidList"/>
    <dgm:cxn modelId="{4960C3F2-E707-4D47-A31B-23625D71684E}" type="presParOf" srcId="{018BC8CE-7064-4746-941A-BE874E81D8F4}" destId="{B188B93B-F060-4AC4-9C93-B34A66A9C3A8}" srcOrd="0" destOrd="0" presId="urn:microsoft.com/office/officeart/2018/2/layout/IconVerticalSolidList"/>
    <dgm:cxn modelId="{FD31BDEF-3050-4211-A252-8A2DDD01FA43}" type="presParOf" srcId="{018BC8CE-7064-4746-941A-BE874E81D8F4}" destId="{392688E4-1530-4423-802B-5E788B77EC7E}" srcOrd="1" destOrd="0" presId="urn:microsoft.com/office/officeart/2018/2/layout/IconVerticalSolidList"/>
    <dgm:cxn modelId="{82937CB9-A232-4C74-AAAA-1F67939E6A40}" type="presParOf" srcId="{018BC8CE-7064-4746-941A-BE874E81D8F4}" destId="{5A24BFB6-1C2F-4712-B130-F78EA9A7C6CD}" srcOrd="2" destOrd="0" presId="urn:microsoft.com/office/officeart/2018/2/layout/IconVerticalSolidList"/>
    <dgm:cxn modelId="{5588B6AB-87D0-4E76-AFED-52BF544A7C47}" type="presParOf" srcId="{018BC8CE-7064-4746-941A-BE874E81D8F4}" destId="{FDE3E72E-4147-4BB9-91C0-2A35FA9D6952}" srcOrd="3" destOrd="0" presId="urn:microsoft.com/office/officeart/2018/2/layout/IconVerticalSolidList"/>
    <dgm:cxn modelId="{D5D0CE25-D849-4AFE-B3C7-DD9BF7B40341}" type="presParOf" srcId="{0615260F-9C48-4D11-95D5-0E0CE76EEA52}" destId="{13301AF3-035B-462D-953C-C7FE6252B063}" srcOrd="3" destOrd="0" presId="urn:microsoft.com/office/officeart/2018/2/layout/IconVerticalSolidList"/>
    <dgm:cxn modelId="{4ADA8AB4-F8C9-47BF-BDAB-DFBFCBCC78F8}" type="presParOf" srcId="{0615260F-9C48-4D11-95D5-0E0CE76EEA52}" destId="{A0E33F7F-F1D9-4C33-BFDA-51BB6B4A43A4}" srcOrd="4" destOrd="0" presId="urn:microsoft.com/office/officeart/2018/2/layout/IconVerticalSolidList"/>
    <dgm:cxn modelId="{815CDF03-76A7-4673-8110-60481B559FCA}" type="presParOf" srcId="{A0E33F7F-F1D9-4C33-BFDA-51BB6B4A43A4}" destId="{F0A18255-4027-4BC3-AF34-1EEBE3DA9D34}" srcOrd="0" destOrd="0" presId="urn:microsoft.com/office/officeart/2018/2/layout/IconVerticalSolidList"/>
    <dgm:cxn modelId="{1825BA5D-C1FC-435C-8792-DBC3E27F0381}" type="presParOf" srcId="{A0E33F7F-F1D9-4C33-BFDA-51BB6B4A43A4}" destId="{6B1544F5-3B61-4BA7-B706-0CE09F804A39}" srcOrd="1" destOrd="0" presId="urn:microsoft.com/office/officeart/2018/2/layout/IconVerticalSolidList"/>
    <dgm:cxn modelId="{6C8C1CEF-6B51-4B2E-B2EE-9DDB98710912}" type="presParOf" srcId="{A0E33F7F-F1D9-4C33-BFDA-51BB6B4A43A4}" destId="{CB4E5236-1BD0-4F5E-B5A9-CF6DB54603A3}" srcOrd="2" destOrd="0" presId="urn:microsoft.com/office/officeart/2018/2/layout/IconVerticalSolidList"/>
    <dgm:cxn modelId="{5EB90C76-9E3B-4760-A04F-8B68E5B32D05}" type="presParOf" srcId="{A0E33F7F-F1D9-4C33-BFDA-51BB6B4A43A4}" destId="{D9AF4A69-CE34-475B-9090-89D9ECF964D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D8F6AD-1E44-49B0-87A1-8C2AE9162396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6A6EE0-96B5-4E9B-9B80-990EF361C1E4}">
      <dgm:prSet/>
      <dgm:spPr/>
      <dgm:t>
        <a:bodyPr/>
        <a:lstStyle/>
        <a:p>
          <a:r>
            <a:rPr lang="en-US" dirty="0"/>
            <a:t>Unexpected costs</a:t>
          </a:r>
        </a:p>
      </dgm:t>
    </dgm:pt>
    <dgm:pt modelId="{2A674F93-00B9-44DA-98AC-FE72D7E6DEBA}" type="parTrans" cxnId="{D19F1224-56B6-413D-8A7D-23BFF5B477F7}">
      <dgm:prSet/>
      <dgm:spPr/>
      <dgm:t>
        <a:bodyPr/>
        <a:lstStyle/>
        <a:p>
          <a:endParaRPr lang="en-US"/>
        </a:p>
      </dgm:t>
    </dgm:pt>
    <dgm:pt modelId="{9105B63C-02CF-4AF7-B10D-7D4EA59AE8BB}" type="sibTrans" cxnId="{D19F1224-56B6-413D-8A7D-23BFF5B477F7}">
      <dgm:prSet/>
      <dgm:spPr/>
      <dgm:t>
        <a:bodyPr/>
        <a:lstStyle/>
        <a:p>
          <a:endParaRPr lang="en-US"/>
        </a:p>
      </dgm:t>
    </dgm:pt>
    <dgm:pt modelId="{2B6C8E10-7E90-44F6-9529-046AA18FB13F}">
      <dgm:prSet/>
      <dgm:spPr/>
      <dgm:t>
        <a:bodyPr/>
        <a:lstStyle/>
        <a:p>
          <a:r>
            <a:rPr lang="en-US" dirty="0"/>
            <a:t>Human health issues </a:t>
          </a:r>
          <a:r>
            <a:rPr lang="en-US" i="1" dirty="0"/>
            <a:t>(ex. allergic to dogs)</a:t>
          </a:r>
        </a:p>
      </dgm:t>
    </dgm:pt>
    <dgm:pt modelId="{E621FE00-F371-4669-8C1A-D55BE4A9A3E9}" type="parTrans" cxnId="{272D6067-749B-41FC-881D-4C1389DBAE31}">
      <dgm:prSet/>
      <dgm:spPr/>
      <dgm:t>
        <a:bodyPr/>
        <a:lstStyle/>
        <a:p>
          <a:endParaRPr lang="en-US"/>
        </a:p>
      </dgm:t>
    </dgm:pt>
    <dgm:pt modelId="{FD78FBBD-B15A-4D05-9796-57622C6EC2BF}" type="sibTrans" cxnId="{272D6067-749B-41FC-881D-4C1389DBAE31}">
      <dgm:prSet/>
      <dgm:spPr/>
      <dgm:t>
        <a:bodyPr/>
        <a:lstStyle/>
        <a:p>
          <a:endParaRPr lang="en-US"/>
        </a:p>
      </dgm:t>
    </dgm:pt>
    <dgm:pt modelId="{131D970D-CE68-4B83-91C8-F694161E1A88}">
      <dgm:prSet/>
      <dgm:spPr/>
      <dgm:t>
        <a:bodyPr/>
        <a:lstStyle/>
        <a:p>
          <a:r>
            <a:rPr lang="en-US" dirty="0"/>
            <a:t>Destructive behaviors </a:t>
          </a:r>
        </a:p>
        <a:p>
          <a:r>
            <a:rPr lang="en-US" i="1" dirty="0"/>
            <a:t>(ex. chewing furniture)</a:t>
          </a:r>
        </a:p>
      </dgm:t>
    </dgm:pt>
    <dgm:pt modelId="{3DF5F160-4468-43F6-921D-E77A61AC6828}" type="parTrans" cxnId="{BC42DB02-AC59-44AA-8E0A-5171970BFF57}">
      <dgm:prSet/>
      <dgm:spPr/>
      <dgm:t>
        <a:bodyPr/>
        <a:lstStyle/>
        <a:p>
          <a:endParaRPr lang="en-US"/>
        </a:p>
      </dgm:t>
    </dgm:pt>
    <dgm:pt modelId="{383699A6-9B5E-4D09-AA4C-9D41398F40E8}" type="sibTrans" cxnId="{BC42DB02-AC59-44AA-8E0A-5171970BFF57}">
      <dgm:prSet/>
      <dgm:spPr/>
      <dgm:t>
        <a:bodyPr/>
        <a:lstStyle/>
        <a:p>
          <a:endParaRPr lang="en-US"/>
        </a:p>
      </dgm:t>
    </dgm:pt>
    <dgm:pt modelId="{453F92A8-FBE8-4C9C-A433-00BCB1FB6514}">
      <dgm:prSet/>
      <dgm:spPr/>
      <dgm:t>
        <a:bodyPr/>
        <a:lstStyle/>
        <a:p>
          <a:r>
            <a:rPr lang="en-US" dirty="0"/>
            <a:t>Disobedience</a:t>
          </a:r>
        </a:p>
      </dgm:t>
    </dgm:pt>
    <dgm:pt modelId="{FC7988E6-A515-41A7-9640-6E91DE058CF8}" type="parTrans" cxnId="{E8022869-57E7-4C66-9049-4D77FEDE1EFD}">
      <dgm:prSet/>
      <dgm:spPr/>
      <dgm:t>
        <a:bodyPr/>
        <a:lstStyle/>
        <a:p>
          <a:endParaRPr lang="en-US"/>
        </a:p>
      </dgm:t>
    </dgm:pt>
    <dgm:pt modelId="{7648DB5D-CE52-416A-AA80-AB07AE0A6FB5}" type="sibTrans" cxnId="{E8022869-57E7-4C66-9049-4D77FEDE1EFD}">
      <dgm:prSet/>
      <dgm:spPr/>
      <dgm:t>
        <a:bodyPr/>
        <a:lstStyle/>
        <a:p>
          <a:endParaRPr lang="en-US"/>
        </a:p>
      </dgm:t>
    </dgm:pt>
    <dgm:pt modelId="{46B858B8-6E9E-4CCA-92AA-3CE19AA4B979}">
      <dgm:prSet/>
      <dgm:spPr/>
      <dgm:t>
        <a:bodyPr/>
        <a:lstStyle/>
        <a:p>
          <a:r>
            <a:rPr lang="en-US" dirty="0"/>
            <a:t>Excessive barking</a:t>
          </a:r>
        </a:p>
      </dgm:t>
    </dgm:pt>
    <dgm:pt modelId="{9B4B3507-709E-4675-ADE3-FC04B6FCF98F}" type="parTrans" cxnId="{0A00AA04-7067-452D-99A9-7D67C7C6E54B}">
      <dgm:prSet/>
      <dgm:spPr/>
      <dgm:t>
        <a:bodyPr/>
        <a:lstStyle/>
        <a:p>
          <a:endParaRPr lang="en-US"/>
        </a:p>
      </dgm:t>
    </dgm:pt>
    <dgm:pt modelId="{0E6A7C23-E24E-4700-BA4C-24E5068F35B0}" type="sibTrans" cxnId="{0A00AA04-7067-452D-99A9-7D67C7C6E54B}">
      <dgm:prSet/>
      <dgm:spPr/>
      <dgm:t>
        <a:bodyPr/>
        <a:lstStyle/>
        <a:p>
          <a:endParaRPr lang="en-US"/>
        </a:p>
      </dgm:t>
    </dgm:pt>
    <dgm:pt modelId="{3D99DA26-590E-4515-9F82-FABC6300AE4D}">
      <dgm:prSet/>
      <dgm:spPr/>
      <dgm:t>
        <a:bodyPr/>
        <a:lstStyle/>
        <a:p>
          <a:r>
            <a:rPr lang="en-US"/>
            <a:t>Hyperactivity</a:t>
          </a:r>
        </a:p>
      </dgm:t>
    </dgm:pt>
    <dgm:pt modelId="{05051F5B-8200-463F-BAE4-A2371F1CA3D0}" type="parTrans" cxnId="{8ADA2DC8-572C-4FFA-B683-BD73A2A9F0ED}">
      <dgm:prSet/>
      <dgm:spPr/>
      <dgm:t>
        <a:bodyPr/>
        <a:lstStyle/>
        <a:p>
          <a:endParaRPr lang="en-US"/>
        </a:p>
      </dgm:t>
    </dgm:pt>
    <dgm:pt modelId="{CA85ABCF-F243-430B-A90D-9C1EF841DA9B}" type="sibTrans" cxnId="{8ADA2DC8-572C-4FFA-B683-BD73A2A9F0ED}">
      <dgm:prSet/>
      <dgm:spPr/>
      <dgm:t>
        <a:bodyPr/>
        <a:lstStyle/>
        <a:p>
          <a:endParaRPr lang="en-US"/>
        </a:p>
      </dgm:t>
    </dgm:pt>
    <dgm:pt modelId="{3E49E319-3DAE-4B76-85CB-FB51BE8F72CB}">
      <dgm:prSet/>
      <dgm:spPr/>
      <dgm:t>
        <a:bodyPr/>
        <a:lstStyle/>
        <a:p>
          <a:r>
            <a:rPr lang="en-US" dirty="0"/>
            <a:t>Aggression </a:t>
          </a:r>
        </a:p>
        <a:p>
          <a:r>
            <a:rPr lang="en-US" i="1" dirty="0"/>
            <a:t>(ex. with children, family members, or pets)</a:t>
          </a:r>
        </a:p>
      </dgm:t>
    </dgm:pt>
    <dgm:pt modelId="{050F9AD4-4D5A-4B08-9C6A-427B9638DB1A}" type="parTrans" cxnId="{1EB917E4-7E75-4C95-A121-00AAA4AA4826}">
      <dgm:prSet/>
      <dgm:spPr/>
      <dgm:t>
        <a:bodyPr/>
        <a:lstStyle/>
        <a:p>
          <a:endParaRPr lang="en-US"/>
        </a:p>
      </dgm:t>
    </dgm:pt>
    <dgm:pt modelId="{FD015155-A634-4ECB-91EF-6BCEE21481D5}" type="sibTrans" cxnId="{1EB917E4-7E75-4C95-A121-00AAA4AA4826}">
      <dgm:prSet/>
      <dgm:spPr/>
      <dgm:t>
        <a:bodyPr/>
        <a:lstStyle/>
        <a:p>
          <a:endParaRPr lang="en-US"/>
        </a:p>
      </dgm:t>
    </dgm:pt>
    <dgm:pt modelId="{FF45059B-134A-44E1-91E4-D373A8638C96}" type="pres">
      <dgm:prSet presAssocID="{B3D8F6AD-1E44-49B0-87A1-8C2AE9162396}" presName="diagram" presStyleCnt="0">
        <dgm:presLayoutVars>
          <dgm:dir/>
          <dgm:resizeHandles val="exact"/>
        </dgm:presLayoutVars>
      </dgm:prSet>
      <dgm:spPr/>
    </dgm:pt>
    <dgm:pt modelId="{EB90210C-0339-437F-9FDB-7CD35CB08C34}" type="pres">
      <dgm:prSet presAssocID="{B46A6EE0-96B5-4E9B-9B80-990EF361C1E4}" presName="node" presStyleLbl="node1" presStyleIdx="0" presStyleCnt="7">
        <dgm:presLayoutVars>
          <dgm:bulletEnabled val="1"/>
        </dgm:presLayoutVars>
      </dgm:prSet>
      <dgm:spPr/>
    </dgm:pt>
    <dgm:pt modelId="{B7EAD18E-F39A-425A-8CF2-C1B3F3776EEB}" type="pres">
      <dgm:prSet presAssocID="{9105B63C-02CF-4AF7-B10D-7D4EA59AE8BB}" presName="sibTrans" presStyleCnt="0"/>
      <dgm:spPr/>
    </dgm:pt>
    <dgm:pt modelId="{12CE21EC-16DA-4136-B374-1AE543AF455B}" type="pres">
      <dgm:prSet presAssocID="{2B6C8E10-7E90-44F6-9529-046AA18FB13F}" presName="node" presStyleLbl="node1" presStyleIdx="1" presStyleCnt="7">
        <dgm:presLayoutVars>
          <dgm:bulletEnabled val="1"/>
        </dgm:presLayoutVars>
      </dgm:prSet>
      <dgm:spPr/>
    </dgm:pt>
    <dgm:pt modelId="{BC0F533F-A376-4F75-A28C-B0D7031E3193}" type="pres">
      <dgm:prSet presAssocID="{FD78FBBD-B15A-4D05-9796-57622C6EC2BF}" presName="sibTrans" presStyleCnt="0"/>
      <dgm:spPr/>
    </dgm:pt>
    <dgm:pt modelId="{0618A139-2151-4306-9F12-F7A01446D002}" type="pres">
      <dgm:prSet presAssocID="{131D970D-CE68-4B83-91C8-F694161E1A88}" presName="node" presStyleLbl="node1" presStyleIdx="2" presStyleCnt="7">
        <dgm:presLayoutVars>
          <dgm:bulletEnabled val="1"/>
        </dgm:presLayoutVars>
      </dgm:prSet>
      <dgm:spPr/>
    </dgm:pt>
    <dgm:pt modelId="{2A9301CB-2A47-4737-9F41-E14FB1EE966D}" type="pres">
      <dgm:prSet presAssocID="{383699A6-9B5E-4D09-AA4C-9D41398F40E8}" presName="sibTrans" presStyleCnt="0"/>
      <dgm:spPr/>
    </dgm:pt>
    <dgm:pt modelId="{FAC75040-9032-40A7-BA3D-FF200581832A}" type="pres">
      <dgm:prSet presAssocID="{453F92A8-FBE8-4C9C-A433-00BCB1FB6514}" presName="node" presStyleLbl="node1" presStyleIdx="3" presStyleCnt="7">
        <dgm:presLayoutVars>
          <dgm:bulletEnabled val="1"/>
        </dgm:presLayoutVars>
      </dgm:prSet>
      <dgm:spPr/>
    </dgm:pt>
    <dgm:pt modelId="{760D23F2-24CC-4DDC-92BC-FFFBD24C9264}" type="pres">
      <dgm:prSet presAssocID="{7648DB5D-CE52-416A-AA80-AB07AE0A6FB5}" presName="sibTrans" presStyleCnt="0"/>
      <dgm:spPr/>
    </dgm:pt>
    <dgm:pt modelId="{C5CB82F5-37CD-4549-AFD1-AA2949BB181F}" type="pres">
      <dgm:prSet presAssocID="{46B858B8-6E9E-4CCA-92AA-3CE19AA4B979}" presName="node" presStyleLbl="node1" presStyleIdx="4" presStyleCnt="7">
        <dgm:presLayoutVars>
          <dgm:bulletEnabled val="1"/>
        </dgm:presLayoutVars>
      </dgm:prSet>
      <dgm:spPr/>
    </dgm:pt>
    <dgm:pt modelId="{103E4B64-E2A2-4E20-BF3A-C52AE64B2967}" type="pres">
      <dgm:prSet presAssocID="{0E6A7C23-E24E-4700-BA4C-24E5068F35B0}" presName="sibTrans" presStyleCnt="0"/>
      <dgm:spPr/>
    </dgm:pt>
    <dgm:pt modelId="{A3FAE649-6E50-41A6-85F6-8A3164CEDEC4}" type="pres">
      <dgm:prSet presAssocID="{3D99DA26-590E-4515-9F82-FABC6300AE4D}" presName="node" presStyleLbl="node1" presStyleIdx="5" presStyleCnt="7">
        <dgm:presLayoutVars>
          <dgm:bulletEnabled val="1"/>
        </dgm:presLayoutVars>
      </dgm:prSet>
      <dgm:spPr/>
    </dgm:pt>
    <dgm:pt modelId="{6108F8FB-B539-4B39-97B3-70D583471C9B}" type="pres">
      <dgm:prSet presAssocID="{CA85ABCF-F243-430B-A90D-9C1EF841DA9B}" presName="sibTrans" presStyleCnt="0"/>
      <dgm:spPr/>
    </dgm:pt>
    <dgm:pt modelId="{A848A1A1-6560-4C3A-857A-E92A7DC3BB2D}" type="pres">
      <dgm:prSet presAssocID="{3E49E319-3DAE-4B76-85CB-FB51BE8F72CB}" presName="node" presStyleLbl="node1" presStyleIdx="6" presStyleCnt="7">
        <dgm:presLayoutVars>
          <dgm:bulletEnabled val="1"/>
        </dgm:presLayoutVars>
      </dgm:prSet>
      <dgm:spPr/>
    </dgm:pt>
  </dgm:ptLst>
  <dgm:cxnLst>
    <dgm:cxn modelId="{BC42DB02-AC59-44AA-8E0A-5171970BFF57}" srcId="{B3D8F6AD-1E44-49B0-87A1-8C2AE9162396}" destId="{131D970D-CE68-4B83-91C8-F694161E1A88}" srcOrd="2" destOrd="0" parTransId="{3DF5F160-4468-43F6-921D-E77A61AC6828}" sibTransId="{383699A6-9B5E-4D09-AA4C-9D41398F40E8}"/>
    <dgm:cxn modelId="{0A00AA04-7067-452D-99A9-7D67C7C6E54B}" srcId="{B3D8F6AD-1E44-49B0-87A1-8C2AE9162396}" destId="{46B858B8-6E9E-4CCA-92AA-3CE19AA4B979}" srcOrd="4" destOrd="0" parTransId="{9B4B3507-709E-4675-ADE3-FC04B6FCF98F}" sibTransId="{0E6A7C23-E24E-4700-BA4C-24E5068F35B0}"/>
    <dgm:cxn modelId="{1BB3ED19-428D-4015-8843-119C43E70892}" type="presOf" srcId="{453F92A8-FBE8-4C9C-A433-00BCB1FB6514}" destId="{FAC75040-9032-40A7-BA3D-FF200581832A}" srcOrd="0" destOrd="0" presId="urn:microsoft.com/office/officeart/2005/8/layout/default"/>
    <dgm:cxn modelId="{D19F1224-56B6-413D-8A7D-23BFF5B477F7}" srcId="{B3D8F6AD-1E44-49B0-87A1-8C2AE9162396}" destId="{B46A6EE0-96B5-4E9B-9B80-990EF361C1E4}" srcOrd="0" destOrd="0" parTransId="{2A674F93-00B9-44DA-98AC-FE72D7E6DEBA}" sibTransId="{9105B63C-02CF-4AF7-B10D-7D4EA59AE8BB}"/>
    <dgm:cxn modelId="{9BB67634-D850-477D-BEFA-17D1815CC66B}" type="presOf" srcId="{B3D8F6AD-1E44-49B0-87A1-8C2AE9162396}" destId="{FF45059B-134A-44E1-91E4-D373A8638C96}" srcOrd="0" destOrd="0" presId="urn:microsoft.com/office/officeart/2005/8/layout/default"/>
    <dgm:cxn modelId="{31CA6143-8D94-4145-A94E-97863A02DE04}" type="presOf" srcId="{46B858B8-6E9E-4CCA-92AA-3CE19AA4B979}" destId="{C5CB82F5-37CD-4549-AFD1-AA2949BB181F}" srcOrd="0" destOrd="0" presId="urn:microsoft.com/office/officeart/2005/8/layout/default"/>
    <dgm:cxn modelId="{272D6067-749B-41FC-881D-4C1389DBAE31}" srcId="{B3D8F6AD-1E44-49B0-87A1-8C2AE9162396}" destId="{2B6C8E10-7E90-44F6-9529-046AA18FB13F}" srcOrd="1" destOrd="0" parTransId="{E621FE00-F371-4669-8C1A-D55BE4A9A3E9}" sibTransId="{FD78FBBD-B15A-4D05-9796-57622C6EC2BF}"/>
    <dgm:cxn modelId="{E8022869-57E7-4C66-9049-4D77FEDE1EFD}" srcId="{B3D8F6AD-1E44-49B0-87A1-8C2AE9162396}" destId="{453F92A8-FBE8-4C9C-A433-00BCB1FB6514}" srcOrd="3" destOrd="0" parTransId="{FC7988E6-A515-41A7-9640-6E91DE058CF8}" sibTransId="{7648DB5D-CE52-416A-AA80-AB07AE0A6FB5}"/>
    <dgm:cxn modelId="{0C8DB983-B225-4780-8AF9-53FC85DD51B7}" type="presOf" srcId="{131D970D-CE68-4B83-91C8-F694161E1A88}" destId="{0618A139-2151-4306-9F12-F7A01446D002}" srcOrd="0" destOrd="0" presId="urn:microsoft.com/office/officeart/2005/8/layout/default"/>
    <dgm:cxn modelId="{0D16CE86-E31A-494D-8966-19916375A2DF}" type="presOf" srcId="{2B6C8E10-7E90-44F6-9529-046AA18FB13F}" destId="{12CE21EC-16DA-4136-B374-1AE543AF455B}" srcOrd="0" destOrd="0" presId="urn:microsoft.com/office/officeart/2005/8/layout/default"/>
    <dgm:cxn modelId="{C87C54A3-D5E7-41B4-944D-45546F68D8D6}" type="presOf" srcId="{3D99DA26-590E-4515-9F82-FABC6300AE4D}" destId="{A3FAE649-6E50-41A6-85F6-8A3164CEDEC4}" srcOrd="0" destOrd="0" presId="urn:microsoft.com/office/officeart/2005/8/layout/default"/>
    <dgm:cxn modelId="{360BA6B0-E814-4973-B4AC-5D36D2F30224}" type="presOf" srcId="{3E49E319-3DAE-4B76-85CB-FB51BE8F72CB}" destId="{A848A1A1-6560-4C3A-857A-E92A7DC3BB2D}" srcOrd="0" destOrd="0" presId="urn:microsoft.com/office/officeart/2005/8/layout/default"/>
    <dgm:cxn modelId="{8ADA2DC8-572C-4FFA-B683-BD73A2A9F0ED}" srcId="{B3D8F6AD-1E44-49B0-87A1-8C2AE9162396}" destId="{3D99DA26-590E-4515-9F82-FABC6300AE4D}" srcOrd="5" destOrd="0" parTransId="{05051F5B-8200-463F-BAE4-A2371F1CA3D0}" sibTransId="{CA85ABCF-F243-430B-A90D-9C1EF841DA9B}"/>
    <dgm:cxn modelId="{1EB917E4-7E75-4C95-A121-00AAA4AA4826}" srcId="{B3D8F6AD-1E44-49B0-87A1-8C2AE9162396}" destId="{3E49E319-3DAE-4B76-85CB-FB51BE8F72CB}" srcOrd="6" destOrd="0" parTransId="{050F9AD4-4D5A-4B08-9C6A-427B9638DB1A}" sibTransId="{FD015155-A634-4ECB-91EF-6BCEE21481D5}"/>
    <dgm:cxn modelId="{14615BE5-F460-4078-BC6A-96D92A7D8B8E}" type="presOf" srcId="{B46A6EE0-96B5-4E9B-9B80-990EF361C1E4}" destId="{EB90210C-0339-437F-9FDB-7CD35CB08C34}" srcOrd="0" destOrd="0" presId="urn:microsoft.com/office/officeart/2005/8/layout/default"/>
    <dgm:cxn modelId="{D22F6AD9-5DE4-43A1-A4E7-0C3799231A32}" type="presParOf" srcId="{FF45059B-134A-44E1-91E4-D373A8638C96}" destId="{EB90210C-0339-437F-9FDB-7CD35CB08C34}" srcOrd="0" destOrd="0" presId="urn:microsoft.com/office/officeart/2005/8/layout/default"/>
    <dgm:cxn modelId="{FF8E95E5-32C8-4232-BF47-F4A26E653A38}" type="presParOf" srcId="{FF45059B-134A-44E1-91E4-D373A8638C96}" destId="{B7EAD18E-F39A-425A-8CF2-C1B3F3776EEB}" srcOrd="1" destOrd="0" presId="urn:microsoft.com/office/officeart/2005/8/layout/default"/>
    <dgm:cxn modelId="{C7EA412E-9063-4236-9BA1-B8ED1A20A72D}" type="presParOf" srcId="{FF45059B-134A-44E1-91E4-D373A8638C96}" destId="{12CE21EC-16DA-4136-B374-1AE543AF455B}" srcOrd="2" destOrd="0" presId="urn:microsoft.com/office/officeart/2005/8/layout/default"/>
    <dgm:cxn modelId="{09AD479E-5324-4516-A535-8C41EAC64165}" type="presParOf" srcId="{FF45059B-134A-44E1-91E4-D373A8638C96}" destId="{BC0F533F-A376-4F75-A28C-B0D7031E3193}" srcOrd="3" destOrd="0" presId="urn:microsoft.com/office/officeart/2005/8/layout/default"/>
    <dgm:cxn modelId="{C1544F91-DBFB-4347-91A8-91DF2BA7822F}" type="presParOf" srcId="{FF45059B-134A-44E1-91E4-D373A8638C96}" destId="{0618A139-2151-4306-9F12-F7A01446D002}" srcOrd="4" destOrd="0" presId="urn:microsoft.com/office/officeart/2005/8/layout/default"/>
    <dgm:cxn modelId="{079F9F14-1199-4A31-A138-570AC888A066}" type="presParOf" srcId="{FF45059B-134A-44E1-91E4-D373A8638C96}" destId="{2A9301CB-2A47-4737-9F41-E14FB1EE966D}" srcOrd="5" destOrd="0" presId="urn:microsoft.com/office/officeart/2005/8/layout/default"/>
    <dgm:cxn modelId="{F2A42085-05A8-43CA-BA09-A1C5380E1E39}" type="presParOf" srcId="{FF45059B-134A-44E1-91E4-D373A8638C96}" destId="{FAC75040-9032-40A7-BA3D-FF200581832A}" srcOrd="6" destOrd="0" presId="urn:microsoft.com/office/officeart/2005/8/layout/default"/>
    <dgm:cxn modelId="{2CACDB5F-075D-4DB3-9126-E24DD93460C0}" type="presParOf" srcId="{FF45059B-134A-44E1-91E4-D373A8638C96}" destId="{760D23F2-24CC-4DDC-92BC-FFFBD24C9264}" srcOrd="7" destOrd="0" presId="urn:microsoft.com/office/officeart/2005/8/layout/default"/>
    <dgm:cxn modelId="{14570D88-3DE5-493E-AFD4-7924FF857517}" type="presParOf" srcId="{FF45059B-134A-44E1-91E4-D373A8638C96}" destId="{C5CB82F5-37CD-4549-AFD1-AA2949BB181F}" srcOrd="8" destOrd="0" presId="urn:microsoft.com/office/officeart/2005/8/layout/default"/>
    <dgm:cxn modelId="{D9EF4F5C-82B6-4A5E-815E-C5D606AB9F13}" type="presParOf" srcId="{FF45059B-134A-44E1-91E4-D373A8638C96}" destId="{103E4B64-E2A2-4E20-BF3A-C52AE64B2967}" srcOrd="9" destOrd="0" presId="urn:microsoft.com/office/officeart/2005/8/layout/default"/>
    <dgm:cxn modelId="{2CBCD557-88CB-4B87-A5CA-D44159241860}" type="presParOf" srcId="{FF45059B-134A-44E1-91E4-D373A8638C96}" destId="{A3FAE649-6E50-41A6-85F6-8A3164CEDEC4}" srcOrd="10" destOrd="0" presId="urn:microsoft.com/office/officeart/2005/8/layout/default"/>
    <dgm:cxn modelId="{B5B82B15-C114-4C8F-8728-46182E8529DA}" type="presParOf" srcId="{FF45059B-134A-44E1-91E4-D373A8638C96}" destId="{6108F8FB-B539-4B39-97B3-70D583471C9B}" srcOrd="11" destOrd="0" presId="urn:microsoft.com/office/officeart/2005/8/layout/default"/>
    <dgm:cxn modelId="{A401CFD0-8CA9-4F6C-AE1B-8090E5EACA64}" type="presParOf" srcId="{FF45059B-134A-44E1-91E4-D373A8638C96}" destId="{A848A1A1-6560-4C3A-857A-E92A7DC3BB2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3CD2C7-14BB-4383-ABB5-54E2640597C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5A9FE9-23E7-4CBE-BF10-50AEA26EA5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Browse our adoptable dogs</a:t>
          </a:r>
        </a:p>
      </dgm:t>
    </dgm:pt>
    <dgm:pt modelId="{8FED0A9E-5C2A-4B94-B107-BA623E6CC8A7}" type="parTrans" cxnId="{7D1C18CD-7D72-4BA9-87C2-4968F6743EB3}">
      <dgm:prSet/>
      <dgm:spPr/>
      <dgm:t>
        <a:bodyPr/>
        <a:lstStyle/>
        <a:p>
          <a:endParaRPr lang="en-US" sz="1800"/>
        </a:p>
      </dgm:t>
    </dgm:pt>
    <dgm:pt modelId="{E68A437C-FECF-4DC4-B2F1-ADB727EBB492}" type="sibTrans" cxnId="{7D1C18CD-7D72-4BA9-87C2-4968F6743EB3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056C0D56-8FF3-4DD2-9F70-A4F83A7E00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Each dog is listed with descriptive personality traits</a:t>
          </a:r>
        </a:p>
      </dgm:t>
    </dgm:pt>
    <dgm:pt modelId="{A24173AF-551B-4B8D-A8CB-83ADC28D4A85}" type="parTrans" cxnId="{2C469977-46E2-4986-A05E-485F8F3F5748}">
      <dgm:prSet/>
      <dgm:spPr/>
      <dgm:t>
        <a:bodyPr/>
        <a:lstStyle/>
        <a:p>
          <a:endParaRPr lang="en-US" sz="1800"/>
        </a:p>
      </dgm:t>
    </dgm:pt>
    <dgm:pt modelId="{F159172F-17E3-4DCB-A9CF-CFF4933FEC83}" type="sibTrans" cxnId="{2C469977-46E2-4986-A05E-485F8F3F5748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15A8E4C7-DAC0-41FA-A8E5-D77F1B32A6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See our success stories</a:t>
          </a:r>
        </a:p>
      </dgm:t>
    </dgm:pt>
    <dgm:pt modelId="{434E52B8-4760-4381-BA3D-88B96F948614}" type="parTrans" cxnId="{4CDBA5E8-997A-462C-8EC7-2747A242A3BF}">
      <dgm:prSet/>
      <dgm:spPr/>
      <dgm:t>
        <a:bodyPr/>
        <a:lstStyle/>
        <a:p>
          <a:endParaRPr lang="en-US" sz="1800"/>
        </a:p>
      </dgm:t>
    </dgm:pt>
    <dgm:pt modelId="{3A1C8A51-3ECA-498F-9649-1BDEFE13B27A}" type="sibTrans" cxnId="{4CDBA5E8-997A-462C-8EC7-2747A242A3BF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0F5CF58D-97E9-4446-9891-60A78F275B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Learn more about who we are</a:t>
          </a:r>
        </a:p>
      </dgm:t>
    </dgm:pt>
    <dgm:pt modelId="{FDA43D7D-5098-4151-BD2C-7ED9A6A81586}" type="parTrans" cxnId="{7B724A92-4C7A-4408-8D06-44C4998978EA}">
      <dgm:prSet/>
      <dgm:spPr/>
      <dgm:t>
        <a:bodyPr/>
        <a:lstStyle/>
        <a:p>
          <a:endParaRPr lang="en-US" sz="1800"/>
        </a:p>
      </dgm:t>
    </dgm:pt>
    <dgm:pt modelId="{1DDAF90B-6AF6-4032-87A6-E7373D0AFA00}" type="sibTrans" cxnId="{7B724A92-4C7A-4408-8D06-44C4998978EA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887FA655-E5D5-476D-BA04-DF683D87CF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Message us to be matched with one of our dogs</a:t>
          </a:r>
        </a:p>
      </dgm:t>
    </dgm:pt>
    <dgm:pt modelId="{0AD14C0A-BB21-49EF-ABFD-E0E36D75D23B}" type="parTrans" cxnId="{E036A18A-E088-4B3A-8C6E-21BD69441570}">
      <dgm:prSet/>
      <dgm:spPr/>
      <dgm:t>
        <a:bodyPr/>
        <a:lstStyle/>
        <a:p>
          <a:endParaRPr lang="en-US" sz="1800"/>
        </a:p>
      </dgm:t>
    </dgm:pt>
    <dgm:pt modelId="{506957FD-3C4A-40CC-85AF-C8D1738910E0}" type="sibTrans" cxnId="{E036A18A-E088-4B3A-8C6E-21BD69441570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CA194EA2-3869-4DAD-8FA6-A25D59165E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Access to helpful resources</a:t>
          </a:r>
        </a:p>
      </dgm:t>
    </dgm:pt>
    <dgm:pt modelId="{0ADB3EF2-B5D0-40CD-B216-EA68C2F2A8DC}" type="parTrans" cxnId="{D1B0A813-9437-4A63-BA71-63F438895FEC}">
      <dgm:prSet/>
      <dgm:spPr/>
      <dgm:t>
        <a:bodyPr/>
        <a:lstStyle/>
        <a:p>
          <a:endParaRPr lang="en-US" sz="1800"/>
        </a:p>
      </dgm:t>
    </dgm:pt>
    <dgm:pt modelId="{4DACB8D8-00D7-4D8D-A30E-618F779F6F06}" type="sibTrans" cxnId="{D1B0A813-9437-4A63-BA71-63F438895FEC}">
      <dgm:prSet/>
      <dgm:spPr/>
      <dgm:t>
        <a:bodyPr/>
        <a:lstStyle/>
        <a:p>
          <a:endParaRPr lang="en-US" sz="1800"/>
        </a:p>
      </dgm:t>
    </dgm:pt>
    <dgm:pt modelId="{B7102625-838C-4651-9474-655924C358A1}" type="pres">
      <dgm:prSet presAssocID="{923CD2C7-14BB-4383-ABB5-54E2640597CC}" presName="root" presStyleCnt="0">
        <dgm:presLayoutVars>
          <dgm:dir/>
          <dgm:resizeHandles val="exact"/>
        </dgm:presLayoutVars>
      </dgm:prSet>
      <dgm:spPr/>
    </dgm:pt>
    <dgm:pt modelId="{87D2C3D9-9A13-49F6-B7CD-3CE334DD54F1}" type="pres">
      <dgm:prSet presAssocID="{E05A9FE9-23E7-4CBE-BF10-50AEA26EA537}" presName="compNode" presStyleCnt="0"/>
      <dgm:spPr/>
    </dgm:pt>
    <dgm:pt modelId="{75FE4EA0-2566-4E6B-A359-C89606E16F86}" type="pres">
      <dgm:prSet presAssocID="{E05A9FE9-23E7-4CBE-BF10-50AEA26EA53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ppy 2 with solid fill"/>
        </a:ext>
      </dgm:extLst>
    </dgm:pt>
    <dgm:pt modelId="{1ABE0CA0-E118-4794-BBC3-260B9D623868}" type="pres">
      <dgm:prSet presAssocID="{E05A9FE9-23E7-4CBE-BF10-50AEA26EA537}" presName="spaceRect" presStyleCnt="0"/>
      <dgm:spPr/>
    </dgm:pt>
    <dgm:pt modelId="{D7C18BF6-8DE2-4C39-A8CB-CBE5C98D9CCE}" type="pres">
      <dgm:prSet presAssocID="{E05A9FE9-23E7-4CBE-BF10-50AEA26EA537}" presName="textRect" presStyleLbl="revTx" presStyleIdx="0" presStyleCnt="6">
        <dgm:presLayoutVars>
          <dgm:chMax val="1"/>
          <dgm:chPref val="1"/>
        </dgm:presLayoutVars>
      </dgm:prSet>
      <dgm:spPr/>
    </dgm:pt>
    <dgm:pt modelId="{6D9EB45E-8AD6-4749-A47A-7C9F6800C588}" type="pres">
      <dgm:prSet presAssocID="{E68A437C-FECF-4DC4-B2F1-ADB727EBB492}" presName="sibTrans" presStyleCnt="0"/>
      <dgm:spPr/>
    </dgm:pt>
    <dgm:pt modelId="{CB2C7BE2-A182-452F-885F-74AC1D71800F}" type="pres">
      <dgm:prSet presAssocID="{056C0D56-8FF3-4DD2-9F70-A4F83A7E009B}" presName="compNode" presStyleCnt="0"/>
      <dgm:spPr/>
    </dgm:pt>
    <dgm:pt modelId="{90D3E9A0-EEB5-4BC0-A97C-B4347184BCD7}" type="pres">
      <dgm:prSet presAssocID="{056C0D56-8FF3-4DD2-9F70-A4F83A7E009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ne with solid fill"/>
        </a:ext>
      </dgm:extLst>
    </dgm:pt>
    <dgm:pt modelId="{EBA351CB-766F-4070-93D8-862DB1EA964A}" type="pres">
      <dgm:prSet presAssocID="{056C0D56-8FF3-4DD2-9F70-A4F83A7E009B}" presName="spaceRect" presStyleCnt="0"/>
      <dgm:spPr/>
    </dgm:pt>
    <dgm:pt modelId="{85E5FE6C-D9B5-4730-A47C-8DBD326CFF78}" type="pres">
      <dgm:prSet presAssocID="{056C0D56-8FF3-4DD2-9F70-A4F83A7E009B}" presName="textRect" presStyleLbl="revTx" presStyleIdx="1" presStyleCnt="6">
        <dgm:presLayoutVars>
          <dgm:chMax val="1"/>
          <dgm:chPref val="1"/>
        </dgm:presLayoutVars>
      </dgm:prSet>
      <dgm:spPr/>
    </dgm:pt>
    <dgm:pt modelId="{E15466E5-5111-42C4-A961-80E355D73AC9}" type="pres">
      <dgm:prSet presAssocID="{F159172F-17E3-4DCB-A9CF-CFF4933FEC83}" presName="sibTrans" presStyleCnt="0"/>
      <dgm:spPr/>
    </dgm:pt>
    <dgm:pt modelId="{AF1476F5-B90F-429D-BD0F-45A43A369685}" type="pres">
      <dgm:prSet presAssocID="{15A8E4C7-DAC0-41FA-A8E5-D77F1B32A6B7}" presName="compNode" presStyleCnt="0"/>
      <dgm:spPr/>
    </dgm:pt>
    <dgm:pt modelId="{BC0BA612-ED7C-40FF-A7EC-E0C034BE0DF2}" type="pres">
      <dgm:prSet presAssocID="{15A8E4C7-DAC0-41FA-A8E5-D77F1B32A6B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605CC7B2-3535-44B5-9E68-1C2FA25FB7AA}" type="pres">
      <dgm:prSet presAssocID="{15A8E4C7-DAC0-41FA-A8E5-D77F1B32A6B7}" presName="spaceRect" presStyleCnt="0"/>
      <dgm:spPr/>
    </dgm:pt>
    <dgm:pt modelId="{E4E8F233-6613-4975-B4C1-E9C74ED651B5}" type="pres">
      <dgm:prSet presAssocID="{15A8E4C7-DAC0-41FA-A8E5-D77F1B32A6B7}" presName="textRect" presStyleLbl="revTx" presStyleIdx="2" presStyleCnt="6">
        <dgm:presLayoutVars>
          <dgm:chMax val="1"/>
          <dgm:chPref val="1"/>
        </dgm:presLayoutVars>
      </dgm:prSet>
      <dgm:spPr/>
    </dgm:pt>
    <dgm:pt modelId="{4E9942E6-08DD-463B-8BB6-80290496B3E5}" type="pres">
      <dgm:prSet presAssocID="{3A1C8A51-3ECA-498F-9649-1BDEFE13B27A}" presName="sibTrans" presStyleCnt="0"/>
      <dgm:spPr/>
    </dgm:pt>
    <dgm:pt modelId="{AD9D324C-0B1D-4433-B9B5-29C4BD76DA7C}" type="pres">
      <dgm:prSet presAssocID="{0F5CF58D-97E9-4446-9891-60A78F275BA8}" presName="compNode" presStyleCnt="0"/>
      <dgm:spPr/>
    </dgm:pt>
    <dgm:pt modelId="{F5F327BE-86EF-4654-8EA6-9CD70942CF6D}" type="pres">
      <dgm:prSet presAssocID="{0F5CF58D-97E9-4446-9891-60A78F275BA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e with solid fill"/>
        </a:ext>
      </dgm:extLst>
    </dgm:pt>
    <dgm:pt modelId="{63E9B948-E33E-4666-843F-59718119E977}" type="pres">
      <dgm:prSet presAssocID="{0F5CF58D-97E9-4446-9891-60A78F275BA8}" presName="spaceRect" presStyleCnt="0"/>
      <dgm:spPr/>
    </dgm:pt>
    <dgm:pt modelId="{7478D13A-A5CF-4CC1-BDB8-24D77AF1C83E}" type="pres">
      <dgm:prSet presAssocID="{0F5CF58D-97E9-4446-9891-60A78F275BA8}" presName="textRect" presStyleLbl="revTx" presStyleIdx="3" presStyleCnt="6">
        <dgm:presLayoutVars>
          <dgm:chMax val="1"/>
          <dgm:chPref val="1"/>
        </dgm:presLayoutVars>
      </dgm:prSet>
      <dgm:spPr/>
    </dgm:pt>
    <dgm:pt modelId="{D929F175-030C-47C8-9282-21CE9667E216}" type="pres">
      <dgm:prSet presAssocID="{1DDAF90B-6AF6-4032-87A6-E7373D0AFA00}" presName="sibTrans" presStyleCnt="0"/>
      <dgm:spPr/>
    </dgm:pt>
    <dgm:pt modelId="{760B4590-3E0B-42FF-8AFC-B190C5ADD7CE}" type="pres">
      <dgm:prSet presAssocID="{887FA655-E5D5-476D-BA04-DF683D87CF1A}" presName="compNode" presStyleCnt="0"/>
      <dgm:spPr/>
    </dgm:pt>
    <dgm:pt modelId="{4B1C7FBC-5689-49A1-82FB-7F063AA2CBF4}" type="pres">
      <dgm:prSet presAssocID="{887FA655-E5D5-476D-BA04-DF683D87CF1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 with solid fill"/>
        </a:ext>
      </dgm:extLst>
    </dgm:pt>
    <dgm:pt modelId="{CFC7D9B6-FBB1-4881-B78C-D7B81598B84F}" type="pres">
      <dgm:prSet presAssocID="{887FA655-E5D5-476D-BA04-DF683D87CF1A}" presName="spaceRect" presStyleCnt="0"/>
      <dgm:spPr/>
    </dgm:pt>
    <dgm:pt modelId="{647309A6-0969-4BDA-93DF-BD3D6166E051}" type="pres">
      <dgm:prSet presAssocID="{887FA655-E5D5-476D-BA04-DF683D87CF1A}" presName="textRect" presStyleLbl="revTx" presStyleIdx="4" presStyleCnt="6">
        <dgm:presLayoutVars>
          <dgm:chMax val="1"/>
          <dgm:chPref val="1"/>
        </dgm:presLayoutVars>
      </dgm:prSet>
      <dgm:spPr/>
    </dgm:pt>
    <dgm:pt modelId="{006034C6-1435-4A02-B3D1-168A96380A2A}" type="pres">
      <dgm:prSet presAssocID="{506957FD-3C4A-40CC-85AF-C8D1738910E0}" presName="sibTrans" presStyleCnt="0"/>
      <dgm:spPr/>
    </dgm:pt>
    <dgm:pt modelId="{B14F93FC-0BA0-41DF-9D8D-32936ED2EF92}" type="pres">
      <dgm:prSet presAssocID="{CA194EA2-3869-4DAD-8FA6-A25D59165E7E}" presName="compNode" presStyleCnt="0"/>
      <dgm:spPr/>
    </dgm:pt>
    <dgm:pt modelId="{B091ABC6-A0E3-49B6-86B9-220E034F074B}" type="pres">
      <dgm:prSet presAssocID="{CA194EA2-3869-4DAD-8FA6-A25D59165E7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37723D96-510F-4CFD-8956-F1F3AB05DCCA}" type="pres">
      <dgm:prSet presAssocID="{CA194EA2-3869-4DAD-8FA6-A25D59165E7E}" presName="spaceRect" presStyleCnt="0"/>
      <dgm:spPr/>
    </dgm:pt>
    <dgm:pt modelId="{92B74597-A407-4382-BFFC-79B7C25A334E}" type="pres">
      <dgm:prSet presAssocID="{CA194EA2-3869-4DAD-8FA6-A25D59165E7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5E42702-52F8-4C71-BEEE-1DB4A44B47A7}" type="presOf" srcId="{0F5CF58D-97E9-4446-9891-60A78F275BA8}" destId="{7478D13A-A5CF-4CC1-BDB8-24D77AF1C83E}" srcOrd="0" destOrd="0" presId="urn:microsoft.com/office/officeart/2018/2/layout/IconLabelList"/>
    <dgm:cxn modelId="{D1B0A813-9437-4A63-BA71-63F438895FEC}" srcId="{923CD2C7-14BB-4383-ABB5-54E2640597CC}" destId="{CA194EA2-3869-4DAD-8FA6-A25D59165E7E}" srcOrd="5" destOrd="0" parTransId="{0ADB3EF2-B5D0-40CD-B216-EA68C2F2A8DC}" sibTransId="{4DACB8D8-00D7-4D8D-A30E-618F779F6F06}"/>
    <dgm:cxn modelId="{1E897639-653B-4B99-AEB4-087BE56595D2}" type="presOf" srcId="{056C0D56-8FF3-4DD2-9F70-A4F83A7E009B}" destId="{85E5FE6C-D9B5-4730-A47C-8DBD326CFF78}" srcOrd="0" destOrd="0" presId="urn:microsoft.com/office/officeart/2018/2/layout/IconLabelList"/>
    <dgm:cxn modelId="{F143E45E-7896-48AD-9CC3-41BA822EB164}" type="presOf" srcId="{923CD2C7-14BB-4383-ABB5-54E2640597CC}" destId="{B7102625-838C-4651-9474-655924C358A1}" srcOrd="0" destOrd="0" presId="urn:microsoft.com/office/officeart/2018/2/layout/IconLabelList"/>
    <dgm:cxn modelId="{2C469977-46E2-4986-A05E-485F8F3F5748}" srcId="{923CD2C7-14BB-4383-ABB5-54E2640597CC}" destId="{056C0D56-8FF3-4DD2-9F70-A4F83A7E009B}" srcOrd="1" destOrd="0" parTransId="{A24173AF-551B-4B8D-A8CB-83ADC28D4A85}" sibTransId="{F159172F-17E3-4DCB-A9CF-CFF4933FEC83}"/>
    <dgm:cxn modelId="{E4A9D97A-3F22-4FFC-B872-E8CB58B4F6CA}" type="presOf" srcId="{E05A9FE9-23E7-4CBE-BF10-50AEA26EA537}" destId="{D7C18BF6-8DE2-4C39-A8CB-CBE5C98D9CCE}" srcOrd="0" destOrd="0" presId="urn:microsoft.com/office/officeart/2018/2/layout/IconLabelList"/>
    <dgm:cxn modelId="{B00CA17E-E0CF-4A17-895D-5B0CA3757FAB}" type="presOf" srcId="{15A8E4C7-DAC0-41FA-A8E5-D77F1B32A6B7}" destId="{E4E8F233-6613-4975-B4C1-E9C74ED651B5}" srcOrd="0" destOrd="0" presId="urn:microsoft.com/office/officeart/2018/2/layout/IconLabelList"/>
    <dgm:cxn modelId="{E036A18A-E088-4B3A-8C6E-21BD69441570}" srcId="{923CD2C7-14BB-4383-ABB5-54E2640597CC}" destId="{887FA655-E5D5-476D-BA04-DF683D87CF1A}" srcOrd="4" destOrd="0" parTransId="{0AD14C0A-BB21-49EF-ABFD-E0E36D75D23B}" sibTransId="{506957FD-3C4A-40CC-85AF-C8D1738910E0}"/>
    <dgm:cxn modelId="{7B724A92-4C7A-4408-8D06-44C4998978EA}" srcId="{923CD2C7-14BB-4383-ABB5-54E2640597CC}" destId="{0F5CF58D-97E9-4446-9891-60A78F275BA8}" srcOrd="3" destOrd="0" parTransId="{FDA43D7D-5098-4151-BD2C-7ED9A6A81586}" sibTransId="{1DDAF90B-6AF6-4032-87A6-E7373D0AFA00}"/>
    <dgm:cxn modelId="{AC9313B2-7596-4A29-BB21-EA4887E5929F}" type="presOf" srcId="{887FA655-E5D5-476D-BA04-DF683D87CF1A}" destId="{647309A6-0969-4BDA-93DF-BD3D6166E051}" srcOrd="0" destOrd="0" presId="urn:microsoft.com/office/officeart/2018/2/layout/IconLabelList"/>
    <dgm:cxn modelId="{069C9BB4-8B16-4742-B45D-C0A3D6DA998E}" type="presOf" srcId="{CA194EA2-3869-4DAD-8FA6-A25D59165E7E}" destId="{92B74597-A407-4382-BFFC-79B7C25A334E}" srcOrd="0" destOrd="0" presId="urn:microsoft.com/office/officeart/2018/2/layout/IconLabelList"/>
    <dgm:cxn modelId="{7D1C18CD-7D72-4BA9-87C2-4968F6743EB3}" srcId="{923CD2C7-14BB-4383-ABB5-54E2640597CC}" destId="{E05A9FE9-23E7-4CBE-BF10-50AEA26EA537}" srcOrd="0" destOrd="0" parTransId="{8FED0A9E-5C2A-4B94-B107-BA623E6CC8A7}" sibTransId="{E68A437C-FECF-4DC4-B2F1-ADB727EBB492}"/>
    <dgm:cxn modelId="{4CDBA5E8-997A-462C-8EC7-2747A242A3BF}" srcId="{923CD2C7-14BB-4383-ABB5-54E2640597CC}" destId="{15A8E4C7-DAC0-41FA-A8E5-D77F1B32A6B7}" srcOrd="2" destOrd="0" parTransId="{434E52B8-4760-4381-BA3D-88B96F948614}" sibTransId="{3A1C8A51-3ECA-498F-9649-1BDEFE13B27A}"/>
    <dgm:cxn modelId="{081BDF1A-DCA3-44DD-B01B-D4959EA4F2E2}" type="presParOf" srcId="{B7102625-838C-4651-9474-655924C358A1}" destId="{87D2C3D9-9A13-49F6-B7CD-3CE334DD54F1}" srcOrd="0" destOrd="0" presId="urn:microsoft.com/office/officeart/2018/2/layout/IconLabelList"/>
    <dgm:cxn modelId="{0B535E89-7089-45BD-89D6-F2940F488F96}" type="presParOf" srcId="{87D2C3D9-9A13-49F6-B7CD-3CE334DD54F1}" destId="{75FE4EA0-2566-4E6B-A359-C89606E16F86}" srcOrd="0" destOrd="0" presId="urn:microsoft.com/office/officeart/2018/2/layout/IconLabelList"/>
    <dgm:cxn modelId="{4DB8A6D3-2DCD-4BBD-A28C-0EC3DB29E6B0}" type="presParOf" srcId="{87D2C3D9-9A13-49F6-B7CD-3CE334DD54F1}" destId="{1ABE0CA0-E118-4794-BBC3-260B9D623868}" srcOrd="1" destOrd="0" presId="urn:microsoft.com/office/officeart/2018/2/layout/IconLabelList"/>
    <dgm:cxn modelId="{1C6A9AE4-F08E-41C5-8DF4-907D3542845D}" type="presParOf" srcId="{87D2C3D9-9A13-49F6-B7CD-3CE334DD54F1}" destId="{D7C18BF6-8DE2-4C39-A8CB-CBE5C98D9CCE}" srcOrd="2" destOrd="0" presId="urn:microsoft.com/office/officeart/2018/2/layout/IconLabelList"/>
    <dgm:cxn modelId="{2A0E5A91-0340-4AB5-BC8B-9A8F61ED2A74}" type="presParOf" srcId="{B7102625-838C-4651-9474-655924C358A1}" destId="{6D9EB45E-8AD6-4749-A47A-7C9F6800C588}" srcOrd="1" destOrd="0" presId="urn:microsoft.com/office/officeart/2018/2/layout/IconLabelList"/>
    <dgm:cxn modelId="{E75381C2-23E2-437B-A117-A9C083DB4C1C}" type="presParOf" srcId="{B7102625-838C-4651-9474-655924C358A1}" destId="{CB2C7BE2-A182-452F-885F-74AC1D71800F}" srcOrd="2" destOrd="0" presId="urn:microsoft.com/office/officeart/2018/2/layout/IconLabelList"/>
    <dgm:cxn modelId="{125C8924-EFC6-427C-AE68-544824E0CA54}" type="presParOf" srcId="{CB2C7BE2-A182-452F-885F-74AC1D71800F}" destId="{90D3E9A0-EEB5-4BC0-A97C-B4347184BCD7}" srcOrd="0" destOrd="0" presId="urn:microsoft.com/office/officeart/2018/2/layout/IconLabelList"/>
    <dgm:cxn modelId="{169940DB-22DE-4F75-9E1C-7C0E002C20E3}" type="presParOf" srcId="{CB2C7BE2-A182-452F-885F-74AC1D71800F}" destId="{EBA351CB-766F-4070-93D8-862DB1EA964A}" srcOrd="1" destOrd="0" presId="urn:microsoft.com/office/officeart/2018/2/layout/IconLabelList"/>
    <dgm:cxn modelId="{13856526-0E5D-4850-8D14-F7F8FB7F5FE3}" type="presParOf" srcId="{CB2C7BE2-A182-452F-885F-74AC1D71800F}" destId="{85E5FE6C-D9B5-4730-A47C-8DBD326CFF78}" srcOrd="2" destOrd="0" presId="urn:microsoft.com/office/officeart/2018/2/layout/IconLabelList"/>
    <dgm:cxn modelId="{DCFC0193-97DD-43CC-A1AD-D57714F06F13}" type="presParOf" srcId="{B7102625-838C-4651-9474-655924C358A1}" destId="{E15466E5-5111-42C4-A961-80E355D73AC9}" srcOrd="3" destOrd="0" presId="urn:microsoft.com/office/officeart/2018/2/layout/IconLabelList"/>
    <dgm:cxn modelId="{350EDBAC-D46A-4465-8711-5541C66790BA}" type="presParOf" srcId="{B7102625-838C-4651-9474-655924C358A1}" destId="{AF1476F5-B90F-429D-BD0F-45A43A369685}" srcOrd="4" destOrd="0" presId="urn:microsoft.com/office/officeart/2018/2/layout/IconLabelList"/>
    <dgm:cxn modelId="{AD830FFA-F3D2-47D5-B556-8E4849575468}" type="presParOf" srcId="{AF1476F5-B90F-429D-BD0F-45A43A369685}" destId="{BC0BA612-ED7C-40FF-A7EC-E0C034BE0DF2}" srcOrd="0" destOrd="0" presId="urn:microsoft.com/office/officeart/2018/2/layout/IconLabelList"/>
    <dgm:cxn modelId="{C284ECDF-2AF3-45CE-9875-7241033B4E7A}" type="presParOf" srcId="{AF1476F5-B90F-429D-BD0F-45A43A369685}" destId="{605CC7B2-3535-44B5-9E68-1C2FA25FB7AA}" srcOrd="1" destOrd="0" presId="urn:microsoft.com/office/officeart/2018/2/layout/IconLabelList"/>
    <dgm:cxn modelId="{787775E3-0DAA-4797-9D97-9A877BB1F667}" type="presParOf" srcId="{AF1476F5-B90F-429D-BD0F-45A43A369685}" destId="{E4E8F233-6613-4975-B4C1-E9C74ED651B5}" srcOrd="2" destOrd="0" presId="urn:microsoft.com/office/officeart/2018/2/layout/IconLabelList"/>
    <dgm:cxn modelId="{7F66A02F-B057-44F6-8B08-AD9E0BC833EA}" type="presParOf" srcId="{B7102625-838C-4651-9474-655924C358A1}" destId="{4E9942E6-08DD-463B-8BB6-80290496B3E5}" srcOrd="5" destOrd="0" presId="urn:microsoft.com/office/officeart/2018/2/layout/IconLabelList"/>
    <dgm:cxn modelId="{ECA0AE14-F56D-47AD-B385-157A9882332B}" type="presParOf" srcId="{B7102625-838C-4651-9474-655924C358A1}" destId="{AD9D324C-0B1D-4433-B9B5-29C4BD76DA7C}" srcOrd="6" destOrd="0" presId="urn:microsoft.com/office/officeart/2018/2/layout/IconLabelList"/>
    <dgm:cxn modelId="{C8BAFE66-54EE-4986-BE5D-826B5F4DFEFE}" type="presParOf" srcId="{AD9D324C-0B1D-4433-B9B5-29C4BD76DA7C}" destId="{F5F327BE-86EF-4654-8EA6-9CD70942CF6D}" srcOrd="0" destOrd="0" presId="urn:microsoft.com/office/officeart/2018/2/layout/IconLabelList"/>
    <dgm:cxn modelId="{E81F7141-11CA-460A-8450-92FF5C79DB65}" type="presParOf" srcId="{AD9D324C-0B1D-4433-B9B5-29C4BD76DA7C}" destId="{63E9B948-E33E-4666-843F-59718119E977}" srcOrd="1" destOrd="0" presId="urn:microsoft.com/office/officeart/2018/2/layout/IconLabelList"/>
    <dgm:cxn modelId="{C08EA6EF-6870-4AB6-B69E-B5F96D78C77C}" type="presParOf" srcId="{AD9D324C-0B1D-4433-B9B5-29C4BD76DA7C}" destId="{7478D13A-A5CF-4CC1-BDB8-24D77AF1C83E}" srcOrd="2" destOrd="0" presId="urn:microsoft.com/office/officeart/2018/2/layout/IconLabelList"/>
    <dgm:cxn modelId="{CED2F626-6C6E-43E9-A6C7-EEAD3A24C08B}" type="presParOf" srcId="{B7102625-838C-4651-9474-655924C358A1}" destId="{D929F175-030C-47C8-9282-21CE9667E216}" srcOrd="7" destOrd="0" presId="urn:microsoft.com/office/officeart/2018/2/layout/IconLabelList"/>
    <dgm:cxn modelId="{8A0DDF19-DD15-46A8-80F8-D2EA39F46B89}" type="presParOf" srcId="{B7102625-838C-4651-9474-655924C358A1}" destId="{760B4590-3E0B-42FF-8AFC-B190C5ADD7CE}" srcOrd="8" destOrd="0" presId="urn:microsoft.com/office/officeart/2018/2/layout/IconLabelList"/>
    <dgm:cxn modelId="{783C27B4-69C1-4500-AA6D-83C38D5C4249}" type="presParOf" srcId="{760B4590-3E0B-42FF-8AFC-B190C5ADD7CE}" destId="{4B1C7FBC-5689-49A1-82FB-7F063AA2CBF4}" srcOrd="0" destOrd="0" presId="urn:microsoft.com/office/officeart/2018/2/layout/IconLabelList"/>
    <dgm:cxn modelId="{544BB44E-D309-4F14-91AC-BB3B6730CFAA}" type="presParOf" srcId="{760B4590-3E0B-42FF-8AFC-B190C5ADD7CE}" destId="{CFC7D9B6-FBB1-4881-B78C-D7B81598B84F}" srcOrd="1" destOrd="0" presId="urn:microsoft.com/office/officeart/2018/2/layout/IconLabelList"/>
    <dgm:cxn modelId="{23305C0C-1BD0-4E8D-A182-6B3BE805DF35}" type="presParOf" srcId="{760B4590-3E0B-42FF-8AFC-B190C5ADD7CE}" destId="{647309A6-0969-4BDA-93DF-BD3D6166E051}" srcOrd="2" destOrd="0" presId="urn:microsoft.com/office/officeart/2018/2/layout/IconLabelList"/>
    <dgm:cxn modelId="{C9E451C5-02BE-4EA5-A5F6-BA14D6DA5EB7}" type="presParOf" srcId="{B7102625-838C-4651-9474-655924C358A1}" destId="{006034C6-1435-4A02-B3D1-168A96380A2A}" srcOrd="9" destOrd="0" presId="urn:microsoft.com/office/officeart/2018/2/layout/IconLabelList"/>
    <dgm:cxn modelId="{D31AF715-AFCC-4246-BB90-E0216C9CEDC8}" type="presParOf" srcId="{B7102625-838C-4651-9474-655924C358A1}" destId="{B14F93FC-0BA0-41DF-9D8D-32936ED2EF92}" srcOrd="10" destOrd="0" presId="urn:microsoft.com/office/officeart/2018/2/layout/IconLabelList"/>
    <dgm:cxn modelId="{56C8D73B-0028-485F-A7FD-5695CD37AFF7}" type="presParOf" srcId="{B14F93FC-0BA0-41DF-9D8D-32936ED2EF92}" destId="{B091ABC6-A0E3-49B6-86B9-220E034F074B}" srcOrd="0" destOrd="0" presId="urn:microsoft.com/office/officeart/2018/2/layout/IconLabelList"/>
    <dgm:cxn modelId="{1AFB86F6-7D43-429E-ACED-5B5683F844EC}" type="presParOf" srcId="{B14F93FC-0BA0-41DF-9D8D-32936ED2EF92}" destId="{37723D96-510F-4CFD-8956-F1F3AB05DCCA}" srcOrd="1" destOrd="0" presId="urn:microsoft.com/office/officeart/2018/2/layout/IconLabelList"/>
    <dgm:cxn modelId="{A1DA2982-75DC-4BD4-BB8F-149CB172C606}" type="presParOf" srcId="{B14F93FC-0BA0-41DF-9D8D-32936ED2EF92}" destId="{92B74597-A407-4382-BFFC-79B7C25A33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243E8-75AE-40CC-9BCD-E93BBF5A8744}">
      <dsp:nvSpPr>
        <dsp:cNvPr id="0" name=""/>
        <dsp:cNvSpPr/>
      </dsp:nvSpPr>
      <dsp:spPr>
        <a:xfrm>
          <a:off x="0" y="491"/>
          <a:ext cx="10058399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48260-6319-4C9E-BFAE-E715142F2574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65C056-B457-4C9B-A5E7-66E19D536FF6}">
      <dsp:nvSpPr>
        <dsp:cNvPr id="0" name=""/>
        <dsp:cNvSpPr/>
      </dsp:nvSpPr>
      <dsp:spPr>
        <a:xfrm>
          <a:off x="1327384" y="491"/>
          <a:ext cx="873101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Goal: </a:t>
          </a:r>
          <a:r>
            <a:rPr lang="en-US" sz="2500" kern="1200" dirty="0"/>
            <a:t>To reach our target audience by building a website that showcases our rescue dogs so that they may find loving homes</a:t>
          </a:r>
        </a:p>
      </dsp:txBody>
      <dsp:txXfrm>
        <a:off x="1327384" y="491"/>
        <a:ext cx="8731015" cy="1149250"/>
      </dsp:txXfrm>
    </dsp:sp>
    <dsp:sp modelId="{B188B93B-F060-4AC4-9C93-B34A66A9C3A8}">
      <dsp:nvSpPr>
        <dsp:cNvPr id="0" name=""/>
        <dsp:cNvSpPr/>
      </dsp:nvSpPr>
      <dsp:spPr>
        <a:xfrm>
          <a:off x="0" y="1437054"/>
          <a:ext cx="10058399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688E4-1530-4423-802B-5E788B77EC7E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E72E-4147-4BB9-91C0-2A35FA9D6952}">
      <dsp:nvSpPr>
        <dsp:cNvPr id="0" name=""/>
        <dsp:cNvSpPr/>
      </dsp:nvSpPr>
      <dsp:spPr>
        <a:xfrm>
          <a:off x="1327384" y="1437054"/>
          <a:ext cx="873101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Target Audience</a:t>
          </a:r>
          <a:r>
            <a:rPr lang="en-US" sz="2500" kern="1200" dirty="0"/>
            <a:t>: Dog-loving people who are looking to adopt a dog that fits their preferences and lifestyle</a:t>
          </a:r>
        </a:p>
      </dsp:txBody>
      <dsp:txXfrm>
        <a:off x="1327384" y="1437054"/>
        <a:ext cx="8731015" cy="1149250"/>
      </dsp:txXfrm>
    </dsp:sp>
    <dsp:sp modelId="{F0A18255-4027-4BC3-AF34-1EEBE3DA9D34}">
      <dsp:nvSpPr>
        <dsp:cNvPr id="0" name=""/>
        <dsp:cNvSpPr/>
      </dsp:nvSpPr>
      <dsp:spPr>
        <a:xfrm>
          <a:off x="0" y="2873618"/>
          <a:ext cx="10058399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544F5-3B61-4BA7-B706-0CE09F804A39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F4A69-CE34-475B-9090-89D9ECF964DB}">
      <dsp:nvSpPr>
        <dsp:cNvPr id="0" name=""/>
        <dsp:cNvSpPr/>
      </dsp:nvSpPr>
      <dsp:spPr>
        <a:xfrm>
          <a:off x="1327384" y="2873618"/>
          <a:ext cx="873101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Value: </a:t>
          </a:r>
          <a:r>
            <a:rPr lang="en-US" sz="2500" kern="1200" dirty="0"/>
            <a:t>There is a huge untapped market of potential dog owners who could adopt instead of “shop” for a dog</a:t>
          </a:r>
        </a:p>
      </dsp:txBody>
      <dsp:txXfrm>
        <a:off x="1327384" y="2873618"/>
        <a:ext cx="8731015" cy="1149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0210C-0339-437F-9FDB-7CD35CB08C34}">
      <dsp:nvSpPr>
        <dsp:cNvPr id="0" name=""/>
        <dsp:cNvSpPr/>
      </dsp:nvSpPr>
      <dsp:spPr>
        <a:xfrm>
          <a:off x="589088" y="1817"/>
          <a:ext cx="1875967" cy="11255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Unexpected costs</a:t>
          </a:r>
        </a:p>
      </dsp:txBody>
      <dsp:txXfrm>
        <a:off x="589088" y="1817"/>
        <a:ext cx="1875967" cy="1125580"/>
      </dsp:txXfrm>
    </dsp:sp>
    <dsp:sp modelId="{12CE21EC-16DA-4136-B374-1AE543AF455B}">
      <dsp:nvSpPr>
        <dsp:cNvPr id="0" name=""/>
        <dsp:cNvSpPr/>
      </dsp:nvSpPr>
      <dsp:spPr>
        <a:xfrm>
          <a:off x="2652652" y="1817"/>
          <a:ext cx="1875967" cy="11255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Human health issues </a:t>
          </a:r>
          <a:r>
            <a:rPr lang="en-US" sz="1600" i="1" kern="1200" dirty="0"/>
            <a:t>(ex. allergic to dogs)</a:t>
          </a:r>
        </a:p>
      </dsp:txBody>
      <dsp:txXfrm>
        <a:off x="2652652" y="1817"/>
        <a:ext cx="1875967" cy="1125580"/>
      </dsp:txXfrm>
    </dsp:sp>
    <dsp:sp modelId="{0618A139-2151-4306-9F12-F7A01446D002}">
      <dsp:nvSpPr>
        <dsp:cNvPr id="0" name=""/>
        <dsp:cNvSpPr/>
      </dsp:nvSpPr>
      <dsp:spPr>
        <a:xfrm>
          <a:off x="4716216" y="1817"/>
          <a:ext cx="1875967" cy="11255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Destructive behaviors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(ex. chewing furniture)</a:t>
          </a:r>
        </a:p>
      </dsp:txBody>
      <dsp:txXfrm>
        <a:off x="4716216" y="1817"/>
        <a:ext cx="1875967" cy="1125580"/>
      </dsp:txXfrm>
    </dsp:sp>
    <dsp:sp modelId="{FAC75040-9032-40A7-BA3D-FF200581832A}">
      <dsp:nvSpPr>
        <dsp:cNvPr id="0" name=""/>
        <dsp:cNvSpPr/>
      </dsp:nvSpPr>
      <dsp:spPr>
        <a:xfrm>
          <a:off x="589088" y="1314994"/>
          <a:ext cx="1875967" cy="11255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Disobedience</a:t>
          </a:r>
        </a:p>
      </dsp:txBody>
      <dsp:txXfrm>
        <a:off x="589088" y="1314994"/>
        <a:ext cx="1875967" cy="1125580"/>
      </dsp:txXfrm>
    </dsp:sp>
    <dsp:sp modelId="{C5CB82F5-37CD-4549-AFD1-AA2949BB181F}">
      <dsp:nvSpPr>
        <dsp:cNvPr id="0" name=""/>
        <dsp:cNvSpPr/>
      </dsp:nvSpPr>
      <dsp:spPr>
        <a:xfrm>
          <a:off x="2652652" y="1314994"/>
          <a:ext cx="1875967" cy="11255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Excessive barking</a:t>
          </a:r>
        </a:p>
      </dsp:txBody>
      <dsp:txXfrm>
        <a:off x="2652652" y="1314994"/>
        <a:ext cx="1875967" cy="1125580"/>
      </dsp:txXfrm>
    </dsp:sp>
    <dsp:sp modelId="{A3FAE649-6E50-41A6-85F6-8A3164CEDEC4}">
      <dsp:nvSpPr>
        <dsp:cNvPr id="0" name=""/>
        <dsp:cNvSpPr/>
      </dsp:nvSpPr>
      <dsp:spPr>
        <a:xfrm>
          <a:off x="4716216" y="1314994"/>
          <a:ext cx="1875967" cy="11255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Hyperactivity</a:t>
          </a:r>
        </a:p>
      </dsp:txBody>
      <dsp:txXfrm>
        <a:off x="4716216" y="1314994"/>
        <a:ext cx="1875967" cy="1125580"/>
      </dsp:txXfrm>
    </dsp:sp>
    <dsp:sp modelId="{A848A1A1-6560-4C3A-857A-E92A7DC3BB2D}">
      <dsp:nvSpPr>
        <dsp:cNvPr id="0" name=""/>
        <dsp:cNvSpPr/>
      </dsp:nvSpPr>
      <dsp:spPr>
        <a:xfrm>
          <a:off x="2652652" y="2628171"/>
          <a:ext cx="1875967" cy="11255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Aggression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(ex. with children, family members, or pets)</a:t>
          </a:r>
        </a:p>
      </dsp:txBody>
      <dsp:txXfrm>
        <a:off x="2652652" y="2628171"/>
        <a:ext cx="1875967" cy="1125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FE4EA0-2566-4E6B-A359-C89606E16F86}">
      <dsp:nvSpPr>
        <dsp:cNvPr id="0" name=""/>
        <dsp:cNvSpPr/>
      </dsp:nvSpPr>
      <dsp:spPr>
        <a:xfrm>
          <a:off x="1310561" y="345668"/>
          <a:ext cx="726943" cy="726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18BF6-8DE2-4C39-A8CB-CBE5C98D9CCE}">
      <dsp:nvSpPr>
        <dsp:cNvPr id="0" name=""/>
        <dsp:cNvSpPr/>
      </dsp:nvSpPr>
      <dsp:spPr>
        <a:xfrm>
          <a:off x="866318" y="1351048"/>
          <a:ext cx="1615429" cy="76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Browse our adoptable dogs</a:t>
          </a:r>
        </a:p>
      </dsp:txBody>
      <dsp:txXfrm>
        <a:off x="866318" y="1351048"/>
        <a:ext cx="1615429" cy="767329"/>
      </dsp:txXfrm>
    </dsp:sp>
    <dsp:sp modelId="{90D3E9A0-EEB5-4BC0-A97C-B4347184BCD7}">
      <dsp:nvSpPr>
        <dsp:cNvPr id="0" name=""/>
        <dsp:cNvSpPr/>
      </dsp:nvSpPr>
      <dsp:spPr>
        <a:xfrm>
          <a:off x="3208691" y="345668"/>
          <a:ext cx="726943" cy="726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5FE6C-D9B5-4730-A47C-8DBD326CFF78}">
      <dsp:nvSpPr>
        <dsp:cNvPr id="0" name=""/>
        <dsp:cNvSpPr/>
      </dsp:nvSpPr>
      <dsp:spPr>
        <a:xfrm>
          <a:off x="2764448" y="1351048"/>
          <a:ext cx="1615429" cy="76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Each dog is listed with descriptive personality traits</a:t>
          </a:r>
        </a:p>
      </dsp:txBody>
      <dsp:txXfrm>
        <a:off x="2764448" y="1351048"/>
        <a:ext cx="1615429" cy="767329"/>
      </dsp:txXfrm>
    </dsp:sp>
    <dsp:sp modelId="{BC0BA612-ED7C-40FF-A7EC-E0C034BE0DF2}">
      <dsp:nvSpPr>
        <dsp:cNvPr id="0" name=""/>
        <dsp:cNvSpPr/>
      </dsp:nvSpPr>
      <dsp:spPr>
        <a:xfrm>
          <a:off x="5106821" y="345668"/>
          <a:ext cx="726943" cy="726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8F233-6613-4975-B4C1-E9C74ED651B5}">
      <dsp:nvSpPr>
        <dsp:cNvPr id="0" name=""/>
        <dsp:cNvSpPr/>
      </dsp:nvSpPr>
      <dsp:spPr>
        <a:xfrm>
          <a:off x="4662578" y="1351048"/>
          <a:ext cx="1615429" cy="76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See our success stories</a:t>
          </a:r>
        </a:p>
      </dsp:txBody>
      <dsp:txXfrm>
        <a:off x="4662578" y="1351048"/>
        <a:ext cx="1615429" cy="767329"/>
      </dsp:txXfrm>
    </dsp:sp>
    <dsp:sp modelId="{F5F327BE-86EF-4654-8EA6-9CD70942CF6D}">
      <dsp:nvSpPr>
        <dsp:cNvPr id="0" name=""/>
        <dsp:cNvSpPr/>
      </dsp:nvSpPr>
      <dsp:spPr>
        <a:xfrm>
          <a:off x="1310561" y="2522235"/>
          <a:ext cx="726943" cy="7269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8D13A-A5CF-4CC1-BDB8-24D77AF1C83E}">
      <dsp:nvSpPr>
        <dsp:cNvPr id="0" name=""/>
        <dsp:cNvSpPr/>
      </dsp:nvSpPr>
      <dsp:spPr>
        <a:xfrm>
          <a:off x="866318" y="3527615"/>
          <a:ext cx="1615429" cy="76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Learn more about who we are</a:t>
          </a:r>
        </a:p>
      </dsp:txBody>
      <dsp:txXfrm>
        <a:off x="866318" y="3527615"/>
        <a:ext cx="1615429" cy="767329"/>
      </dsp:txXfrm>
    </dsp:sp>
    <dsp:sp modelId="{4B1C7FBC-5689-49A1-82FB-7F063AA2CBF4}">
      <dsp:nvSpPr>
        <dsp:cNvPr id="0" name=""/>
        <dsp:cNvSpPr/>
      </dsp:nvSpPr>
      <dsp:spPr>
        <a:xfrm>
          <a:off x="3208691" y="2522235"/>
          <a:ext cx="726943" cy="7269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309A6-0969-4BDA-93DF-BD3D6166E051}">
      <dsp:nvSpPr>
        <dsp:cNvPr id="0" name=""/>
        <dsp:cNvSpPr/>
      </dsp:nvSpPr>
      <dsp:spPr>
        <a:xfrm>
          <a:off x="2764448" y="3527615"/>
          <a:ext cx="1615429" cy="76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Message us to be matched with one of our dogs</a:t>
          </a:r>
        </a:p>
      </dsp:txBody>
      <dsp:txXfrm>
        <a:off x="2764448" y="3527615"/>
        <a:ext cx="1615429" cy="767329"/>
      </dsp:txXfrm>
    </dsp:sp>
    <dsp:sp modelId="{B091ABC6-A0E3-49B6-86B9-220E034F074B}">
      <dsp:nvSpPr>
        <dsp:cNvPr id="0" name=""/>
        <dsp:cNvSpPr/>
      </dsp:nvSpPr>
      <dsp:spPr>
        <a:xfrm>
          <a:off x="5106821" y="2522235"/>
          <a:ext cx="726943" cy="72694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74597-A407-4382-BFFC-79B7C25A334E}">
      <dsp:nvSpPr>
        <dsp:cNvPr id="0" name=""/>
        <dsp:cNvSpPr/>
      </dsp:nvSpPr>
      <dsp:spPr>
        <a:xfrm>
          <a:off x="4662578" y="3527615"/>
          <a:ext cx="1615429" cy="7673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Access to helpful resources</a:t>
          </a:r>
        </a:p>
      </dsp:txBody>
      <dsp:txXfrm>
        <a:off x="4662578" y="3527615"/>
        <a:ext cx="1615429" cy="767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D6599-25B5-48EB-A9EA-D2F7C19FAA0B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A4C29-04C9-4B53-8147-CFA3F832F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A4C29-04C9-4B53-8147-CFA3F832FE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0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A4C29-04C9-4B53-8147-CFA3F832FE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A4C29-04C9-4B53-8147-CFA3F832FE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20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81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8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8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8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1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2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32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4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5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73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5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BE4835-3189-4D0C-A11C-B273E6EDB4C9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6D3D27-5D74-4736-8402-940B674B7BC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317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norton4.github.io/happytail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llspet.com/dog-care/new-pet-parent/common-reasons-adopted-dogs-are-returned-to-shelters?lightboxfired=true" TargetMode="External"/><Relationship Id="rId2" Type="http://schemas.openxmlformats.org/officeDocument/2006/relationships/hyperlink" Target="https://www.aspca.org/helping-people-pets/shelter-intake-and-surrender/pet-statist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umanesociety.org/resources/need-find-your-pet-new-home" TargetMode="External"/><Relationship Id="rId4" Type="http://schemas.openxmlformats.org/officeDocument/2006/relationships/hyperlink" Target="https://animalcare.lacounty.gov/view-our-anim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0C4D4-0F32-5D36-6F2E-73C4BA94C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0080"/>
            <a:ext cx="3659246" cy="2926080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Happy Tails </a:t>
            </a:r>
            <a:br>
              <a:rPr lang="en-US" sz="4400">
                <a:solidFill>
                  <a:srgbClr val="FFFFFF"/>
                </a:solidFill>
              </a:rPr>
            </a:br>
            <a:r>
              <a:rPr lang="en-US" sz="4400">
                <a:solidFill>
                  <a:srgbClr val="FFFFFF"/>
                </a:solidFill>
              </a:rPr>
              <a:t>Dog Rescue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A210A-4A52-1C0F-1E9D-48EC43E2B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578087"/>
            <a:ext cx="3659246" cy="1554480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CIS 5620 – Spring 2023</a:t>
            </a:r>
          </a:p>
          <a:p>
            <a:r>
              <a:rPr lang="en-US" sz="1500">
                <a:solidFill>
                  <a:srgbClr val="FFFFFF"/>
                </a:solidFill>
              </a:rPr>
              <a:t>Annemarie Chin</a:t>
            </a:r>
          </a:p>
          <a:p>
            <a:r>
              <a:rPr lang="en-US" sz="1500">
                <a:solidFill>
                  <a:srgbClr val="FFFFFF"/>
                </a:solidFill>
              </a:rPr>
              <a:t>Michael Torres</a:t>
            </a: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5" name="Picture 4" descr="Dog on grass">
            <a:extLst>
              <a:ext uri="{FF2B5EF4-FFF2-40B4-BE49-F238E27FC236}">
                <a16:creationId xmlns:a16="http://schemas.microsoft.com/office/drawing/2014/main" id="{FBEEAB4A-0C1C-6CE4-F58C-5F352B5CF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163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8315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918F-D59F-88D5-628D-A2F14BEB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</a:t>
            </a:r>
            <a:r>
              <a:rPr lang="en-US" sz="3200" b="0" i="0" u="none" strike="noStrike" dirty="0">
                <a:effectLst/>
                <a:latin typeface="-apple-system"/>
                <a:hlinkClick r:id="rId2"/>
              </a:rPr>
              <a:t>https://anorton4.github.io/happytails/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CE3A03-0B60-83E1-B9B6-C62DE91F7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4323" y="1846263"/>
            <a:ext cx="9163680" cy="4022725"/>
          </a:xfrm>
        </p:spPr>
      </p:pic>
    </p:spTree>
    <p:extLst>
      <p:ext uri="{BB962C8B-B14F-4D97-AF65-F5344CB8AC3E}">
        <p14:creationId xmlns:p14="http://schemas.microsoft.com/office/powerpoint/2010/main" val="408944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483FA-8272-A39C-9E20-B060503C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Who We Are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F0E800-903A-8E1B-FEBD-3F8B94915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440"/>
          <a:stretch/>
        </p:blipFill>
        <p:spPr>
          <a:xfrm>
            <a:off x="4742017" y="640080"/>
            <a:ext cx="679808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5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13C859-EB22-03C7-6030-745316747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11401"/>
          <a:stretch/>
        </p:blipFill>
        <p:spPr>
          <a:xfrm>
            <a:off x="943356" y="1720000"/>
            <a:ext cx="10337292" cy="34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3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F81D-09A8-3032-4CE0-C189DB67B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/>
          <a:lstStyle/>
          <a:p>
            <a:r>
              <a:rPr lang="en-US" dirty="0"/>
              <a:t>Project Objective &amp; Value-Driven Purpose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082D51-33ED-6833-1708-E07F826E73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184238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53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61994-21C5-C944-4A79-A1736B78E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dogs being adopted?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625AF-C833-24CB-8EE3-B1BB84D14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D3B45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About 44% of households in the U.S. own a dog, yet only 23% of dogs are adopted from shelters and rescue organizations. </a:t>
            </a:r>
            <a:endParaRPr lang="en-US" sz="1800" dirty="0">
              <a:solidFill>
                <a:srgbClr val="2D3B45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4B2FF02-1EC3-FC8A-03E5-5801DCD74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631794"/>
              </p:ext>
            </p:extLst>
          </p:nvPr>
        </p:nvGraphicFramePr>
        <p:xfrm>
          <a:off x="2032000" y="2735164"/>
          <a:ext cx="8128000" cy="28615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332940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49578864"/>
                    </a:ext>
                  </a:extLst>
                </a:gridCol>
              </a:tblGrid>
              <a:tr h="476930">
                <a:tc>
                  <a:txBody>
                    <a:bodyPr/>
                    <a:lstStyle/>
                    <a:p>
                      <a:r>
                        <a:rPr lang="en-US" dirty="0"/>
                        <a:t>Source of Adoption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of Adopted Dogs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97646"/>
                  </a:ext>
                </a:extLst>
              </a:tr>
              <a:tr h="476930">
                <a:tc>
                  <a:txBody>
                    <a:bodyPr/>
                    <a:lstStyle/>
                    <a:p>
                      <a:r>
                        <a:rPr lang="en-US" dirty="0"/>
                        <a:t>Animal Shelter/Humane Society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743709"/>
                  </a:ext>
                </a:extLst>
              </a:tr>
              <a:tr h="476930">
                <a:tc>
                  <a:txBody>
                    <a:bodyPr/>
                    <a:lstStyle/>
                    <a:p>
                      <a:r>
                        <a:rPr lang="en-US" dirty="0"/>
                        <a:t>Friends/Relatives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46264"/>
                  </a:ext>
                </a:extLst>
              </a:tr>
              <a:tr h="476930">
                <a:tc>
                  <a:txBody>
                    <a:bodyPr/>
                    <a:lstStyle/>
                    <a:p>
                      <a:r>
                        <a:rPr lang="en-US" dirty="0"/>
                        <a:t>Breeder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54756"/>
                  </a:ext>
                </a:extLst>
              </a:tr>
              <a:tr h="476930">
                <a:tc>
                  <a:txBody>
                    <a:bodyPr/>
                    <a:lstStyle/>
                    <a:p>
                      <a:r>
                        <a:rPr lang="en-US" dirty="0"/>
                        <a:t>Stray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612492"/>
                  </a:ext>
                </a:extLst>
              </a:tr>
              <a:tr h="476930">
                <a:tc>
                  <a:txBody>
                    <a:bodyPr/>
                    <a:lstStyle/>
                    <a:p>
                      <a:r>
                        <a:rPr lang="en-US" dirty="0"/>
                        <a:t>Private Party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3937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BA933F-B518-8F20-5B10-9128D90A3579}"/>
              </a:ext>
            </a:extLst>
          </p:cNvPr>
          <p:cNvSpPr txBox="1"/>
          <p:nvPr/>
        </p:nvSpPr>
        <p:spPr>
          <a:xfrm>
            <a:off x="4045527" y="57928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American Pet Products Association</a:t>
            </a:r>
          </a:p>
        </p:txBody>
      </p:sp>
    </p:spTree>
    <p:extLst>
      <p:ext uri="{BB962C8B-B14F-4D97-AF65-F5344CB8AC3E}">
        <p14:creationId xmlns:p14="http://schemas.microsoft.com/office/powerpoint/2010/main" val="355615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9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EEAA6-158E-37EA-9442-1212DED7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Shelters are at capacity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AD9B03-241C-0D3F-0452-B7DE7FAFAB75}"/>
              </a:ext>
            </a:extLst>
          </p:cNvPr>
          <p:cNvSpPr txBox="1"/>
          <p:nvPr/>
        </p:nvSpPr>
        <p:spPr>
          <a:xfrm>
            <a:off x="96981" y="3378092"/>
            <a:ext cx="3546764" cy="297872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FFFF"/>
                </a:solidFill>
              </a:rPr>
              <a:t>More dogs are being abandoned or surrendered than they are being adopted</a:t>
            </a: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endParaRPr lang="en-US" sz="2400" dirty="0">
              <a:solidFill>
                <a:srgbClr val="FFFFFF"/>
              </a:solidFill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FFFF"/>
                </a:solidFill>
              </a:rPr>
              <a:t> 1 in 10 pets who are adopted are returned to the shelter within six months. </a:t>
            </a:r>
          </a:p>
          <a:p>
            <a:pPr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41" name="Content Placeholder 40">
                <a:extLst>
                  <a:ext uri="{FF2B5EF4-FFF2-40B4-BE49-F238E27FC236}">
                    <a16:creationId xmlns:a16="http://schemas.microsoft.com/office/drawing/2014/main" id="{7D930A6C-7C66-CB6D-B85D-337B71809161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7827929"/>
                  </p:ext>
                </p:extLst>
              </p:nvPr>
            </p:nvGraphicFramePr>
            <p:xfrm>
              <a:off x="4742017" y="640080"/>
              <a:ext cx="6798082" cy="55778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1" name="Content Placeholder 40">
                <a:extLst>
                  <a:ext uri="{FF2B5EF4-FFF2-40B4-BE49-F238E27FC236}">
                    <a16:creationId xmlns:a16="http://schemas.microsoft.com/office/drawing/2014/main" id="{7D930A6C-7C66-CB6D-B85D-337B718091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2017" y="640080"/>
                <a:ext cx="6798082" cy="55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62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BD53D-64D7-026D-ECC9-AA247CFB3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dirty="0"/>
              <a:t>Why are dogs being returned or abandoned?</a:t>
            </a:r>
          </a:p>
        </p:txBody>
      </p:sp>
      <p:pic>
        <p:nvPicPr>
          <p:cNvPr id="5" name="Picture 4" descr="Dog on the couch">
            <a:extLst>
              <a:ext uri="{FF2B5EF4-FFF2-40B4-BE49-F238E27FC236}">
                <a16:creationId xmlns:a16="http://schemas.microsoft.com/office/drawing/2014/main" id="{480A8AE2-47DE-EE38-495E-FD14111E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1" r="18403"/>
          <a:stretch/>
        </p:blipFill>
        <p:spPr>
          <a:xfrm>
            <a:off x="860505" y="640081"/>
            <a:ext cx="3548303" cy="5314406"/>
          </a:xfrm>
          <a:prstGeom prst="rect">
            <a:avLst/>
          </a:prstGeom>
        </p:spPr>
      </p:pic>
      <p:cxnSp>
        <p:nvCxnSpPr>
          <p:cNvPr id="17" name="Straight Connector 19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3F29F6E-3812-F7ED-9AFB-72DA5D5FE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108543"/>
              </p:ext>
            </p:extLst>
          </p:nvPr>
        </p:nvGraphicFramePr>
        <p:xfrm>
          <a:off x="4747491" y="2198914"/>
          <a:ext cx="7181273" cy="3755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584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24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26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C97BC-399B-0634-1037-732A5102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Why should you be visiting Happy Tails Dog Rescue?</a:t>
            </a:r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5" name="Picture 4" descr="Girl with long hair kneeling on grass outdoors and kissing Labrador on snout">
            <a:extLst>
              <a:ext uri="{FF2B5EF4-FFF2-40B4-BE49-F238E27FC236}">
                <a16:creationId xmlns:a16="http://schemas.microsoft.com/office/drawing/2014/main" id="{62D9876D-A5EB-8BC3-0775-316CFA07C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5" r="27395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57" name="Straight Connector 28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261788F8-D18F-4DFF-8FE5-DB2272250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130538"/>
              </p:ext>
            </p:extLst>
          </p:nvPr>
        </p:nvGraphicFramePr>
        <p:xfrm>
          <a:off x="4881419" y="1986477"/>
          <a:ext cx="7144326" cy="464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874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5503-BE11-5B25-FCF6-0A5A97C9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3B02D-A16C-D963-4114-B2286A108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Pet Statistics (2019). American Society for the Prevention of Cruelty to Animals (ASPCA) website. Accessed on February 2023.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/>
              </a:rPr>
              <a:t>https://www.aspca.org/helping-people-pets/shelter-intake-and-surrender/pet-statistics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Avoiding Returning a Dog to the Animal Shelter (2022). Hill's Pet Nutrition, Inc. website. Accessed on February 2023.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000FF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https://www.hillspet.com/dog-care/new-pet-parent/common-reasons-adopted-dogs-are-returned-to-shelters?lightboxfired=true#</a:t>
            </a:r>
            <a:r>
              <a:rPr lang="en-US" sz="180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Our Animals (2023). Los Angeles County Animal Care &amp; Control website. Accessed on February 2023.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1155C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https://animalcare.lacounty.gov/view-our-animals/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D3B4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Need to find your pet a new home? (2023). Humane Society of the United States website. Accessed on February 2023.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1155CC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https://www.humanesociety.org/resources/need-find-your-pet-new-home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95029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4CA0980E92F84CA87B85C34D8CDBBA" ma:contentTypeVersion="10" ma:contentTypeDescription="Create a new document." ma:contentTypeScope="" ma:versionID="8e57472b2c53c63ae40bc38f354cf278">
  <xsd:schema xmlns:xsd="http://www.w3.org/2001/XMLSchema" xmlns:xs="http://www.w3.org/2001/XMLSchema" xmlns:p="http://schemas.microsoft.com/office/2006/metadata/properties" xmlns:ns2="388eed0d-dab5-43ff-8270-42cafcaf18fe" xmlns:ns3="c09dada2-1864-4523-a943-d3739de1ab1d" targetNamespace="http://schemas.microsoft.com/office/2006/metadata/properties" ma:root="true" ma:fieldsID="3a63f2303a2ff53bf3dbdd7843ef6b88" ns2:_="" ns3:_="">
    <xsd:import namespace="388eed0d-dab5-43ff-8270-42cafcaf18fe"/>
    <xsd:import namespace="c09dada2-1864-4523-a943-d3739de1ab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8eed0d-dab5-43ff-8270-42cafcaf18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eb7d43be-65ba-49b0-9acd-5bf03a2ce9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dada2-1864-4523-a943-d3739de1ab1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e8690b5-d60b-4aa5-a5bb-9efb9c599f42}" ma:internalName="TaxCatchAll" ma:showField="CatchAllData" ma:web="c09dada2-1864-4523-a943-d3739de1ab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88eed0d-dab5-43ff-8270-42cafcaf18fe">
      <Terms xmlns="http://schemas.microsoft.com/office/infopath/2007/PartnerControls"/>
    </lcf76f155ced4ddcb4097134ff3c332f>
    <TaxCatchAll xmlns="c09dada2-1864-4523-a943-d3739de1ab1d" xsi:nil="true"/>
  </documentManagement>
</p:properties>
</file>

<file path=customXml/itemProps1.xml><?xml version="1.0" encoding="utf-8"?>
<ds:datastoreItem xmlns:ds="http://schemas.openxmlformats.org/officeDocument/2006/customXml" ds:itemID="{D8D563DB-2BA4-4A54-B97C-803A8C31D3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6AA7BE-5450-434E-87CF-E2FF9B8EA4F1}">
  <ds:schemaRefs>
    <ds:schemaRef ds:uri="388eed0d-dab5-43ff-8270-42cafcaf18fe"/>
    <ds:schemaRef ds:uri="c09dada2-1864-4523-a943-d3739de1ab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149FF3E-BB73-468A-90B0-9AA26A617DF2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388eed0d-dab5-43ff-8270-42cafcaf18fe"/>
    <ds:schemaRef ds:uri="http://purl.org/dc/terms/"/>
    <ds:schemaRef ds:uri="c09dada2-1864-4523-a943-d3739de1ab1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311</TotalTime>
  <Words>455</Words>
  <Application>Microsoft Office PowerPoint</Application>
  <PresentationFormat>Widescreen</PresentationFormat>
  <Paragraphs>63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Courier New</vt:lpstr>
      <vt:lpstr>Lato</vt:lpstr>
      <vt:lpstr>Retrospect</vt:lpstr>
      <vt:lpstr>Happy Tails  Dog Rescue</vt:lpstr>
      <vt:lpstr>Who We Are</vt:lpstr>
      <vt:lpstr>PowerPoint Presentation</vt:lpstr>
      <vt:lpstr>Project Objective &amp; Value-Driven Purpose</vt:lpstr>
      <vt:lpstr>How are dogs being adopted?</vt:lpstr>
      <vt:lpstr>Shelters are at capacity</vt:lpstr>
      <vt:lpstr>Why are dogs being returned or abandoned?</vt:lpstr>
      <vt:lpstr>Why should you be visiting Happy Tails Dog Rescue?</vt:lpstr>
      <vt:lpstr>References</vt:lpstr>
      <vt:lpstr>Live Demo: https://anorton4.github.io/happytails/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Tails  Dog Rescue</dc:title>
  <dc:creator>Norton, Annemarie</dc:creator>
  <cp:lastModifiedBy>Norton, Annemarie</cp:lastModifiedBy>
  <cp:revision>13</cp:revision>
  <dcterms:created xsi:type="dcterms:W3CDTF">2023-05-04T18:14:04Z</dcterms:created>
  <dcterms:modified xsi:type="dcterms:W3CDTF">2023-05-11T19:30:40Z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0x010100374CA0980E92F84CA87B85C34D8CDBBA</vt:lpwstr>
  </property>
  <property fmtid="{D5CDD505-2E9C-101B-9397-08002B2CF9AE}" pid="3" name="MediaServiceImageTags">
    <vt:lpwstr/>
  </property>
</Properties>
</file>